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21" r:id="rId1"/>
  </p:sldMasterIdLst>
  <p:notesMasterIdLst>
    <p:notesMasterId r:id="rId16"/>
  </p:notesMasterIdLst>
  <p:sldIdLst>
    <p:sldId id="256" r:id="rId2"/>
    <p:sldId id="2147482771" r:id="rId3"/>
    <p:sldId id="264" r:id="rId4"/>
    <p:sldId id="2147482739" r:id="rId5"/>
    <p:sldId id="2147482764" r:id="rId6"/>
    <p:sldId id="2147482760" r:id="rId7"/>
    <p:sldId id="2147482770" r:id="rId8"/>
    <p:sldId id="314" r:id="rId9"/>
    <p:sldId id="2147482690" r:id="rId10"/>
    <p:sldId id="2147482775" r:id="rId11"/>
    <p:sldId id="2147482776" r:id="rId12"/>
    <p:sldId id="2147482769" r:id="rId13"/>
    <p:sldId id="2147482773" r:id="rId14"/>
    <p:sldId id="2147482774" r:id="rId15"/>
  </p:sldIdLst>
  <p:sldSz cx="9144000" cy="5143500" type="screen16x9"/>
  <p:notesSz cx="6858000" cy="9144000"/>
  <p:embeddedFontLst>
    <p:embeddedFont>
      <p:font typeface="Aharoni" panose="02010803020104030203" pitchFamily="2" charset="-79"/>
      <p:bold r:id="rId17"/>
    </p:embeddedFont>
    <p:embeddedFont>
      <p:font typeface="HD Pura" pitchFamily="2" charset="77"/>
      <p:regular r:id="rId18"/>
    </p:embeddedFont>
    <p:embeddedFont>
      <p:font typeface="Kalinga" panose="020B0502040204020203" pitchFamily="34" charset="0"/>
      <p:regular r:id="rId19"/>
      <p:bold r:id="rId20"/>
    </p:embeddedFont>
    <p:embeddedFont>
      <p:font typeface="Karla" pitchFamily="2" charset="77"/>
      <p:regular r:id="rId21"/>
      <p:bold r:id="rId22"/>
      <p:italic r:id="rId23"/>
      <p:boldItalic r:id="rId24"/>
    </p:embeddedFont>
    <p:embeddedFont>
      <p:font typeface="Rubik" pitchFamily="2" charset="-79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2FF"/>
    <a:srgbClr val="DF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26"/>
    <p:restoredTop sz="94665"/>
  </p:normalViewPr>
  <p:slideViewPr>
    <p:cSldViewPr snapToGrid="0">
      <p:cViewPr varScale="1">
        <p:scale>
          <a:sx n="171" d="100"/>
          <a:sy n="171" d="100"/>
        </p:scale>
        <p:origin x="1024" y="4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na Westerhoff" userId="8669cc0aff6430db" providerId="LiveId" clId="{511F2D08-3374-A54D-9C47-5C8BFB2B12AE}"/>
    <pc:docChg chg="modSld">
      <pc:chgData name="Brenna Westerhoff" userId="8669cc0aff6430db" providerId="LiveId" clId="{511F2D08-3374-A54D-9C47-5C8BFB2B12AE}" dt="2026-02-28T17:35:37.096" v="1" actId="6549"/>
      <pc:docMkLst>
        <pc:docMk/>
      </pc:docMkLst>
      <pc:sldChg chg="modSp mod">
        <pc:chgData name="Brenna Westerhoff" userId="8669cc0aff6430db" providerId="LiveId" clId="{511F2D08-3374-A54D-9C47-5C8BFB2B12AE}" dt="2026-02-28T17:35:37.096" v="1" actId="6549"/>
        <pc:sldMkLst>
          <pc:docMk/>
          <pc:sldMk cId="0" sldId="256"/>
        </pc:sldMkLst>
        <pc:spChg chg="mod">
          <ac:chgData name="Brenna Westerhoff" userId="8669cc0aff6430db" providerId="LiveId" clId="{511F2D08-3374-A54D-9C47-5C8BFB2B12AE}" dt="2026-02-28T17:35:37.096" v="1" actId="6549"/>
          <ac:spMkLst>
            <pc:docMk/>
            <pc:sldMk cId="0" sldId="256"/>
            <ac:spMk id="36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f37cbb642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f37cbb642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35AAF-D331-30A6-194D-4027EC025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41337C-D296-59B6-B840-B546D83441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22C54D-BB7A-2FFA-325A-26BAE4F99E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8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Learning Arc Stage: ACTION PLANNING &amp; COMMITMENT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spcBef>
                <a:spcPts val="900"/>
              </a:spcBef>
              <a:spcAft>
                <a:spcPts val="450"/>
              </a:spcAft>
              <a:buNone/>
            </a:pPr>
            <a:r>
              <a:rPr lang="en-US" sz="1800" b="1" dirty="0">
                <a:solidFill>
                  <a:srgbClr val="5B9BD5"/>
                </a:solidFill>
                <a:effectLst/>
                <a:latin typeface="Arial" panose="020B0604020202020204" pitchFamily="34" charset="0"/>
              </a:rPr>
              <a:t>2:45-3:00 | Determining Your Limiting Factor (15 min)</a:t>
            </a:r>
          </a:p>
          <a:p>
            <a:pPr marL="0" marR="0">
              <a:spcAft>
                <a:spcPts val="30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Purpose: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Apply the Theory of Constraints to organizational resonance—identify the bottleneck.</a:t>
            </a:r>
          </a:p>
          <a:p>
            <a:pPr marL="0" marR="0">
              <a:spcAft>
                <a:spcPts val="60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 any multiplicative system, improvement in the weakest dimension yields the greatest return. Your limiting factor is your lever for transformation.</a:t>
            </a:r>
          </a:p>
          <a:p>
            <a:pPr marL="0" marR="0">
              <a:spcAft>
                <a:spcPts val="30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Guided Analysis: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buFont typeface="+mj-lt"/>
              <a:buAutoNum type="arabicPeriod"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Review your dimension scores: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Which dimension scored lowest?</a:t>
            </a:r>
          </a:p>
          <a:p>
            <a:pPr marL="342900" marR="0" lvl="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 there a dimension approaching zero (below 30)?</a:t>
            </a:r>
          </a:p>
          <a:p>
            <a:pPr marL="342900" marR="0" lvl="0" indent="-342900">
              <a:buFont typeface="+mj-lt"/>
              <a:buAutoNum type="arabicPeriod"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Consider variance: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Large spread between dimensions indicates discord (e.g., Lens=80, Rhythm=20)</a:t>
            </a:r>
          </a:p>
          <a:p>
            <a:pPr marL="342900" marR="0" lvl="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Variance &gt; 30 points = significant misalignment</a:t>
            </a:r>
          </a:p>
          <a:p>
            <a:pPr marL="342900" marR="0" lvl="0" indent="-342900">
              <a:buFont typeface="+mj-lt"/>
              <a:buAutoNum type="arabicPeriod"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Check Foundation: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If Foundation &lt; 40, this MUST be addressed first—nothing else will work without it</a:t>
            </a:r>
          </a:p>
          <a:p>
            <a:pPr marL="342900" marR="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Name your limiting factor: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The dimension that most constrains your transformation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6FE72-395C-9EB7-6796-49E0732CD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78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2FE40-223A-D8C5-BF95-2ECE409D3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6427C8-A53F-0E14-3A8C-5F7BDE1A9F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5B860F-7697-422A-0758-D07DBC0527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8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Learning Arc Stage: ACTION PLANNING &amp; COMMITMENT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spcBef>
                <a:spcPts val="900"/>
              </a:spcBef>
              <a:spcAft>
                <a:spcPts val="450"/>
              </a:spcAft>
              <a:buNone/>
            </a:pPr>
            <a:r>
              <a:rPr lang="en-US" sz="1800" b="1" dirty="0">
                <a:solidFill>
                  <a:srgbClr val="5B9BD5"/>
                </a:solidFill>
                <a:effectLst/>
                <a:latin typeface="Arial" panose="020B0604020202020204" pitchFamily="34" charset="0"/>
              </a:rPr>
              <a:t>2:45-3:00 | Determining Your Limiting Factor (15 min)</a:t>
            </a:r>
          </a:p>
          <a:p>
            <a:pPr marL="0" marR="0">
              <a:spcAft>
                <a:spcPts val="30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Purpose: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Apply the Theory of Constraints to organizational resonance—identify the bottleneck.</a:t>
            </a:r>
          </a:p>
          <a:p>
            <a:pPr marL="0" marR="0">
              <a:spcAft>
                <a:spcPts val="60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 any multiplicative system, improvement in the weakest dimension yields the greatest return. Your limiting factor is your lever for transformation.</a:t>
            </a:r>
          </a:p>
          <a:p>
            <a:pPr marL="0" marR="0">
              <a:spcAft>
                <a:spcPts val="30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Guided Analysis: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buFont typeface="+mj-lt"/>
              <a:buAutoNum type="arabicPeriod"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Review your dimension scores: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Which dimension scored lowest?</a:t>
            </a:r>
          </a:p>
          <a:p>
            <a:pPr marL="342900" marR="0" lvl="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 there a dimension approaching zero (below 30)?</a:t>
            </a:r>
          </a:p>
          <a:p>
            <a:pPr marL="342900" marR="0" lvl="0" indent="-342900">
              <a:buFont typeface="+mj-lt"/>
              <a:buAutoNum type="arabicPeriod"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Consider variance: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Large spread between dimensions indicates discord (e.g., Lens=80, Rhythm=20)</a:t>
            </a:r>
          </a:p>
          <a:p>
            <a:pPr marL="342900" marR="0" lvl="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Variance &gt; 30 points = significant misalignment</a:t>
            </a:r>
          </a:p>
          <a:p>
            <a:pPr marL="342900" marR="0" lvl="0" indent="-342900">
              <a:buFont typeface="+mj-lt"/>
              <a:buAutoNum type="arabicPeriod"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Check Foundation: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If Foundation &lt; 40, this MUST be addressed first—nothing else will work without it</a:t>
            </a:r>
          </a:p>
          <a:p>
            <a:pPr marL="342900" marR="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Name your limiting factor: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The dimension that most constrains your transformation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94A4D-8B20-BCE0-AB6A-8B16B86F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952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11900-435E-8A8E-279E-090BC2367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F545A4-8041-A19F-ABF3-178A0A72F1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88EEA4-402C-70E3-D4B8-160FD57EA4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F75B3-3A2E-831E-CF6F-25D306790B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B9867-A8D7-43CA-B62E-65ACB63F0B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23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75AE6-85BB-493B-B0AE-AA5DE7FFC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CFF462-7A69-5EEB-905C-3F141B37C8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435208-5611-3055-153C-6C72309F1E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Behavioral Implementation Science applies what we know about human behavior—habits, motivation, cognitive load, social influence—to the challenge of getting evidence-based practices into consistent classroom use. It addresses why 90% of professional development fails to transfer and what conditions make the other 10% succeed. Behavioral Implementation Science examines why people struggle to put good ideas into practice—and what actually helps change stick. It blends behavior change research with implementation strategy to solve the "knowing-doing gap."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A1D58-8A93-6144-987A-C993935559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B9867-A8D7-43CA-B62E-65ACB63F0B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127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D9FBA-31A5-119D-64D7-E4641BD91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A21EE2-DE27-99A2-1964-FD694261F7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7C917F-D7D6-9214-431F-C317E770AF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Aft>
                <a:spcPts val="30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Purpose: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Introduce the transformation formula and multiplicative principle.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BFDC2-0673-EBF3-A538-71CC425010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B9867-A8D7-43CA-B62E-65ACB63F0B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805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99D4A-C811-82BB-467C-401DA4843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C3D05F-6705-02B5-FA68-82E510E506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758C90-8DF3-1C88-500D-C926AEC7F5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Aft>
                <a:spcPts val="30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Purpose: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Introduce the transformation formula and multiplicative principle.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53493-20ED-58DA-116E-BBC0B04A0D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B9867-A8D7-43CA-B62E-65ACB63F0B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455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F0493-4C05-BC5D-A82C-73B92B552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DCC129-00D3-987F-CFFE-E0DD5E2716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D671CD-9CAF-04DF-63F1-2378765F80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buNone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Trust &amp; Purpose – </a:t>
            </a: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bedrock enabling all transformation</a:t>
            </a:r>
          </a:p>
          <a:p>
            <a:pPr marL="342900" marR="0" lvl="0" indent="-34290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Psychological safety—can take risks without punishment</a:t>
            </a:r>
          </a:p>
          <a:p>
            <a:pPr marL="342900" marR="0" lvl="0" indent="-34290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Shared purpose—compelling 'why' that resonates</a:t>
            </a:r>
          </a:p>
          <a:p>
            <a:pPr marL="342900" marR="0" lvl="0" indent="-34290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Trust built through vulnerability and reliability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70F52-5FCA-0059-9C5D-14D828321E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B9867-A8D7-43CA-B62E-65ACB63F0B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903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185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800" b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Learning Arc Stage: ACTION PLANNING &amp; COMMITMENT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spcBef>
                <a:spcPts val="900"/>
              </a:spcBef>
              <a:spcAft>
                <a:spcPts val="450"/>
              </a:spcAft>
              <a:buNone/>
            </a:pPr>
            <a:r>
              <a:rPr lang="en-US" sz="1800" b="1" dirty="0">
                <a:solidFill>
                  <a:srgbClr val="5B9BD5"/>
                </a:solidFill>
                <a:effectLst/>
                <a:latin typeface="Arial" panose="020B0604020202020204" pitchFamily="34" charset="0"/>
              </a:rPr>
              <a:t>2:45-3:00 | Determining Your Limiting Factor (15 min)</a:t>
            </a:r>
          </a:p>
          <a:p>
            <a:pPr marL="0" marR="0">
              <a:spcAft>
                <a:spcPts val="30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Purpose: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Apply the Theory of Constraints to organizational resonance—identify the bottleneck.</a:t>
            </a:r>
          </a:p>
          <a:p>
            <a:pPr marL="0" marR="0">
              <a:spcAft>
                <a:spcPts val="60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 any multiplicative system, improvement in the weakest dimension yields the greatest return. Your limiting factor is your lever for transformation.</a:t>
            </a:r>
          </a:p>
          <a:p>
            <a:pPr marL="0" marR="0">
              <a:spcAft>
                <a:spcPts val="30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Guided Analysis: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buFont typeface="+mj-lt"/>
              <a:buAutoNum type="arabicPeriod"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Review your dimension scores: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Which dimension scored lowest?</a:t>
            </a:r>
          </a:p>
          <a:p>
            <a:pPr marL="342900" marR="0" lvl="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 there a dimension approaching zero (below 30)?</a:t>
            </a:r>
          </a:p>
          <a:p>
            <a:pPr marL="342900" marR="0" lvl="0" indent="-342900">
              <a:buFont typeface="+mj-lt"/>
              <a:buAutoNum type="arabicPeriod"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Consider variance: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Large spread between dimensions indicates discord (e.g., Lens=80, Rhythm=20)</a:t>
            </a:r>
          </a:p>
          <a:p>
            <a:pPr marL="342900" marR="0" lvl="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Variance &gt; 30 points = significant misalignment</a:t>
            </a:r>
          </a:p>
          <a:p>
            <a:pPr marL="342900" marR="0" lvl="0" indent="-342900">
              <a:buFont typeface="+mj-lt"/>
              <a:buAutoNum type="arabicPeriod"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Check Foundation: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If Foundation &lt; 40, this MUST be addressed first—nothing else will work without it</a:t>
            </a:r>
          </a:p>
          <a:p>
            <a:pPr marL="342900" marR="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Name your limiting factor: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The dimension that most constrains your transformation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74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B7A"/>
              </a:buClr>
              <a:buSzPts val="4500"/>
              <a:buFont typeface="Rubik"/>
              <a:buNone/>
              <a:defRPr sz="4500" b="1">
                <a:solidFill>
                  <a:srgbClr val="003B7A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rgbClr val="003B7A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buNone/>
              <a:defRPr>
                <a:solidFill>
                  <a:srgbClr val="003B7A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>
              <a:buNone/>
              <a:defRPr>
                <a:solidFill>
                  <a:srgbClr val="003B7A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>
              <a:buNone/>
              <a:defRPr>
                <a:solidFill>
                  <a:srgbClr val="003B7A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>
              <a:buNone/>
              <a:defRPr>
                <a:solidFill>
                  <a:srgbClr val="003B7A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>
              <a:buNone/>
              <a:defRPr>
                <a:solidFill>
                  <a:srgbClr val="003B7A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>
              <a:buNone/>
              <a:defRPr>
                <a:solidFill>
                  <a:srgbClr val="003B7A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>
              <a:buNone/>
              <a:defRPr>
                <a:solidFill>
                  <a:srgbClr val="003B7A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>
              <a:buNone/>
              <a:defRPr>
                <a:solidFill>
                  <a:srgbClr val="003B7A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Right | Image Left | Long Title">
  <p:cSld name="TITLE_AND_BODY_1_2_1_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4713125" y="1076275"/>
            <a:ext cx="3917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8062183" y="45870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rgbClr val="003B7A"/>
                </a:solidFill>
              </a:defRPr>
            </a:lvl1pPr>
            <a:lvl2pPr lvl="1" rtl="0">
              <a:buNone/>
              <a:defRPr>
                <a:solidFill>
                  <a:srgbClr val="003B7A"/>
                </a:solidFill>
              </a:defRPr>
            </a:lvl2pPr>
            <a:lvl3pPr lvl="2" rtl="0">
              <a:buNone/>
              <a:defRPr>
                <a:solidFill>
                  <a:srgbClr val="003B7A"/>
                </a:solidFill>
              </a:defRPr>
            </a:lvl3pPr>
            <a:lvl4pPr lvl="3" rtl="0">
              <a:buNone/>
              <a:defRPr>
                <a:solidFill>
                  <a:srgbClr val="003B7A"/>
                </a:solidFill>
              </a:defRPr>
            </a:lvl4pPr>
            <a:lvl5pPr lvl="4" rtl="0">
              <a:buNone/>
              <a:defRPr>
                <a:solidFill>
                  <a:srgbClr val="003B7A"/>
                </a:solidFill>
              </a:defRPr>
            </a:lvl5pPr>
            <a:lvl6pPr lvl="5" rtl="0">
              <a:buNone/>
              <a:defRPr>
                <a:solidFill>
                  <a:srgbClr val="003B7A"/>
                </a:solidFill>
              </a:defRPr>
            </a:lvl6pPr>
            <a:lvl7pPr lvl="6" rtl="0">
              <a:buNone/>
              <a:defRPr>
                <a:solidFill>
                  <a:srgbClr val="003B7A"/>
                </a:solidFill>
              </a:defRPr>
            </a:lvl7pPr>
            <a:lvl8pPr lvl="7" rtl="0">
              <a:buNone/>
              <a:defRPr>
                <a:solidFill>
                  <a:srgbClr val="003B7A"/>
                </a:solidFill>
              </a:defRPr>
            </a:lvl8pPr>
            <a:lvl9pPr lvl="8" rtl="0">
              <a:buNone/>
              <a:defRPr>
                <a:solidFill>
                  <a:srgbClr val="003B7A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36271" y="4587025"/>
            <a:ext cx="415656" cy="39360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/>
          <p:nvPr/>
        </p:nvSpPr>
        <p:spPr>
          <a:xfrm>
            <a:off x="-38100" y="-12700"/>
            <a:ext cx="9220200" cy="930300"/>
          </a:xfrm>
          <a:prstGeom prst="rect">
            <a:avLst/>
          </a:prstGeom>
          <a:gradFill>
            <a:gsLst>
              <a:gs pos="0">
                <a:srgbClr val="003B7A"/>
              </a:gs>
              <a:gs pos="100000">
                <a:srgbClr val="2E94AD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9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56">
          <p15:clr>
            <a:srgbClr val="E46962"/>
          </p15:clr>
        </p15:guide>
        <p15:guide id="2" orient="horz" pos="832">
          <p15:clr>
            <a:srgbClr val="E46962"/>
          </p15:clr>
        </p15:guide>
        <p15:guide id="3" pos="5341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eft | Image Right">
  <p:cSld name="TITLE_AND_BODY_1_2_1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/>
          <p:nvPr/>
        </p:nvSpPr>
        <p:spPr>
          <a:xfrm>
            <a:off x="-38100" y="-12700"/>
            <a:ext cx="9220200" cy="685800"/>
          </a:xfrm>
          <a:prstGeom prst="rect">
            <a:avLst/>
          </a:prstGeom>
          <a:gradFill>
            <a:gsLst>
              <a:gs pos="0">
                <a:srgbClr val="003B7A"/>
              </a:gs>
              <a:gs pos="100000">
                <a:srgbClr val="2E94AD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406400" y="1076275"/>
            <a:ext cx="3917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062183" y="45870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rgbClr val="003B7A"/>
                </a:solidFill>
              </a:defRPr>
            </a:lvl1pPr>
            <a:lvl2pPr lvl="1" rtl="0">
              <a:buNone/>
              <a:defRPr>
                <a:solidFill>
                  <a:srgbClr val="003B7A"/>
                </a:solidFill>
              </a:defRPr>
            </a:lvl2pPr>
            <a:lvl3pPr lvl="2" rtl="0">
              <a:buNone/>
              <a:defRPr>
                <a:solidFill>
                  <a:srgbClr val="003B7A"/>
                </a:solidFill>
              </a:defRPr>
            </a:lvl3pPr>
            <a:lvl4pPr lvl="3" rtl="0">
              <a:buNone/>
              <a:defRPr>
                <a:solidFill>
                  <a:srgbClr val="003B7A"/>
                </a:solidFill>
              </a:defRPr>
            </a:lvl4pPr>
            <a:lvl5pPr lvl="4" rtl="0">
              <a:buNone/>
              <a:defRPr>
                <a:solidFill>
                  <a:srgbClr val="003B7A"/>
                </a:solidFill>
              </a:defRPr>
            </a:lvl5pPr>
            <a:lvl6pPr lvl="5" rtl="0">
              <a:buNone/>
              <a:defRPr>
                <a:solidFill>
                  <a:srgbClr val="003B7A"/>
                </a:solidFill>
              </a:defRPr>
            </a:lvl6pPr>
            <a:lvl7pPr lvl="6" rtl="0">
              <a:buNone/>
              <a:defRPr>
                <a:solidFill>
                  <a:srgbClr val="003B7A"/>
                </a:solidFill>
              </a:defRPr>
            </a:lvl7pPr>
            <a:lvl8pPr lvl="7" rtl="0">
              <a:buNone/>
              <a:defRPr>
                <a:solidFill>
                  <a:srgbClr val="003B7A"/>
                </a:solidFill>
              </a:defRPr>
            </a:lvl8pPr>
            <a:lvl9pPr lvl="8" rtl="0">
              <a:buNone/>
              <a:defRPr>
                <a:solidFill>
                  <a:srgbClr val="003B7A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36271" y="4587025"/>
            <a:ext cx="415656" cy="3936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73200"/>
          </a:xfrm>
          <a:prstGeom prst="rect">
            <a:avLst/>
          </a:prstGeom>
        </p:spPr>
        <p:txBody>
          <a:bodyPr spcFirstLastPara="1" wrap="square" lIns="91425" tIns="155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56">
          <p15:clr>
            <a:srgbClr val="E46962"/>
          </p15:clr>
        </p15:guide>
        <p15:guide id="2" orient="horz" pos="832">
          <p15:clr>
            <a:srgbClr val="E46962"/>
          </p15:clr>
        </p15:guide>
        <p15:guide id="3" pos="5341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eft | Image Right | Long Title">
  <p:cSld name="TITLE_AND_BODY_1_2_1_1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406400" y="1076275"/>
            <a:ext cx="3917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8062183" y="45870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rgbClr val="003B7A"/>
                </a:solidFill>
              </a:defRPr>
            </a:lvl1pPr>
            <a:lvl2pPr lvl="1" rtl="0">
              <a:buNone/>
              <a:defRPr>
                <a:solidFill>
                  <a:srgbClr val="003B7A"/>
                </a:solidFill>
              </a:defRPr>
            </a:lvl2pPr>
            <a:lvl3pPr lvl="2" rtl="0">
              <a:buNone/>
              <a:defRPr>
                <a:solidFill>
                  <a:srgbClr val="003B7A"/>
                </a:solidFill>
              </a:defRPr>
            </a:lvl3pPr>
            <a:lvl4pPr lvl="3" rtl="0">
              <a:buNone/>
              <a:defRPr>
                <a:solidFill>
                  <a:srgbClr val="003B7A"/>
                </a:solidFill>
              </a:defRPr>
            </a:lvl4pPr>
            <a:lvl5pPr lvl="4" rtl="0">
              <a:buNone/>
              <a:defRPr>
                <a:solidFill>
                  <a:srgbClr val="003B7A"/>
                </a:solidFill>
              </a:defRPr>
            </a:lvl5pPr>
            <a:lvl6pPr lvl="5" rtl="0">
              <a:buNone/>
              <a:defRPr>
                <a:solidFill>
                  <a:srgbClr val="003B7A"/>
                </a:solidFill>
              </a:defRPr>
            </a:lvl6pPr>
            <a:lvl7pPr lvl="6" rtl="0">
              <a:buNone/>
              <a:defRPr>
                <a:solidFill>
                  <a:srgbClr val="003B7A"/>
                </a:solidFill>
              </a:defRPr>
            </a:lvl7pPr>
            <a:lvl8pPr lvl="7" rtl="0">
              <a:buNone/>
              <a:defRPr>
                <a:solidFill>
                  <a:srgbClr val="003B7A"/>
                </a:solidFill>
              </a:defRPr>
            </a:lvl8pPr>
            <a:lvl9pPr lvl="8" rtl="0">
              <a:buNone/>
              <a:defRPr>
                <a:solidFill>
                  <a:srgbClr val="003B7A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36271" y="4587025"/>
            <a:ext cx="415656" cy="39360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/>
          <p:nvPr/>
        </p:nvSpPr>
        <p:spPr>
          <a:xfrm>
            <a:off x="-38100" y="-12700"/>
            <a:ext cx="9220200" cy="930300"/>
          </a:xfrm>
          <a:prstGeom prst="rect">
            <a:avLst/>
          </a:prstGeom>
          <a:gradFill>
            <a:gsLst>
              <a:gs pos="0">
                <a:srgbClr val="003B7A"/>
              </a:gs>
              <a:gs pos="100000">
                <a:srgbClr val="2E94AD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9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56">
          <p15:clr>
            <a:srgbClr val="E46962"/>
          </p15:clr>
        </p15:guide>
        <p15:guide id="2" orient="horz" pos="832">
          <p15:clr>
            <a:srgbClr val="E46962"/>
          </p15:clr>
        </p15:guide>
        <p15:guide id="3" pos="5341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8" name="Google Shape;118;p2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_4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>
            <a:spLocks noGrp="1"/>
          </p:cNvSpPr>
          <p:nvPr>
            <p:ph type="title"/>
          </p:nvPr>
        </p:nvSpPr>
        <p:spPr>
          <a:xfrm>
            <a:off x="311700" y="313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None/>
              <a:defRPr>
                <a:solidFill>
                  <a:srgbClr val="0070C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None/>
              <a:defRPr>
                <a:solidFill>
                  <a:srgbClr val="0070C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None/>
              <a:defRPr>
                <a:solidFill>
                  <a:srgbClr val="0070C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None/>
              <a:defRPr>
                <a:solidFill>
                  <a:srgbClr val="0070C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None/>
              <a:defRPr>
                <a:solidFill>
                  <a:srgbClr val="0070C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None/>
              <a:defRPr>
                <a:solidFill>
                  <a:srgbClr val="0070C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None/>
              <a:defRPr>
                <a:solidFill>
                  <a:srgbClr val="0070C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None/>
              <a:defRPr>
                <a:solidFill>
                  <a:srgbClr val="0070C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None/>
              <a:defRPr>
                <a:solidFill>
                  <a:srgbClr val="0070C0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30"/>
          <p:cNvSpPr txBox="1">
            <a:spLocks noGrp="1"/>
          </p:cNvSpPr>
          <p:nvPr>
            <p:ph type="sldNum" idx="12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7" name="Google Shape;137;p30"/>
          <p:cNvSpPr txBox="1">
            <a:spLocks noGrp="1"/>
          </p:cNvSpPr>
          <p:nvPr>
            <p:ph type="subTitle" idx="2"/>
          </p:nvPr>
        </p:nvSpPr>
        <p:spPr>
          <a:xfrm>
            <a:off x="311700" y="148625"/>
            <a:ext cx="5095800" cy="2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B7C"/>
              </a:buClr>
              <a:buSzPts val="1200"/>
              <a:buNone/>
              <a:defRPr sz="1200" b="1">
                <a:solidFill>
                  <a:srgbClr val="003B7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3B7C"/>
              </a:buClr>
              <a:buSzPts val="1600"/>
              <a:buNone/>
              <a:defRPr sz="1600">
                <a:solidFill>
                  <a:srgbClr val="003B7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3B7C"/>
              </a:buClr>
              <a:buSzPts val="1600"/>
              <a:buNone/>
              <a:defRPr sz="1600">
                <a:solidFill>
                  <a:srgbClr val="003B7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3B7C"/>
              </a:buClr>
              <a:buSzPts val="1600"/>
              <a:buNone/>
              <a:defRPr sz="1600">
                <a:solidFill>
                  <a:srgbClr val="003B7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3B7C"/>
              </a:buClr>
              <a:buSzPts val="1600"/>
              <a:buNone/>
              <a:defRPr sz="1600">
                <a:solidFill>
                  <a:srgbClr val="003B7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3B7C"/>
              </a:buClr>
              <a:buSzPts val="1600"/>
              <a:buNone/>
              <a:defRPr sz="1600">
                <a:solidFill>
                  <a:srgbClr val="003B7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3B7C"/>
              </a:buClr>
              <a:buSzPts val="1600"/>
              <a:buNone/>
              <a:defRPr sz="1600">
                <a:solidFill>
                  <a:srgbClr val="003B7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3B7C"/>
              </a:buClr>
              <a:buSzPts val="1600"/>
              <a:buNone/>
              <a:defRPr sz="1600">
                <a:solidFill>
                  <a:srgbClr val="003B7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3B7C"/>
              </a:buClr>
              <a:buSzPts val="1600"/>
              <a:buNone/>
              <a:defRPr sz="1600">
                <a:solidFill>
                  <a:srgbClr val="003B7C"/>
                </a:solidFill>
              </a:defRPr>
            </a:lvl9pPr>
          </a:lstStyle>
          <a:p>
            <a:endParaRPr/>
          </a:p>
        </p:txBody>
      </p:sp>
      <p:pic>
        <p:nvPicPr>
          <p:cNvPr id="138" name="Google Shape;138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474" y="4634545"/>
            <a:ext cx="415662" cy="39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0"/>
          <p:cNvPicPr preferRelativeResize="0"/>
          <p:nvPr/>
        </p:nvPicPr>
        <p:blipFill rotWithShape="1">
          <a:blip r:embed="rId3">
            <a:alphaModFix amt="40000"/>
          </a:blip>
          <a:srcRect l="855" t="16758" r="85162" b="16871"/>
          <a:stretch/>
        </p:blipFill>
        <p:spPr>
          <a:xfrm rot="10800000" flipH="1">
            <a:off x="8059025" y="-18200"/>
            <a:ext cx="1099125" cy="518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y | Sea Gradient" type="secHead">
  <p:cSld name="SECTION_HEADER">
    <p:bg>
      <p:bgPr>
        <a:gradFill>
          <a:gsLst>
            <a:gs pos="0">
              <a:srgbClr val="003B7A"/>
            </a:gs>
            <a:gs pos="100000">
              <a:srgbClr val="2E94AD"/>
            </a:gs>
          </a:gsLst>
          <a:lin ang="0" scaled="0"/>
        </a:gra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buNone/>
              <a:defRPr sz="13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>
              <a:buNone/>
              <a:defRPr sz="13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>
              <a:buNone/>
              <a:defRPr sz="13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>
              <a:buNone/>
              <a:defRPr sz="13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>
              <a:buNone/>
              <a:defRPr sz="13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>
              <a:buNone/>
              <a:defRPr sz="13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>
              <a:buNone/>
              <a:defRPr sz="13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>
              <a:buNone/>
              <a:defRPr sz="13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3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2"/>
          <p:cNvPicPr preferRelativeResize="0"/>
          <p:nvPr/>
        </p:nvPicPr>
        <p:blipFill rotWithShape="1">
          <a:blip r:embed="rId2">
            <a:alphaModFix/>
          </a:blip>
          <a:srcRect t="16983" r="85202" b="16983"/>
          <a:stretch/>
        </p:blipFill>
        <p:spPr>
          <a:xfrm rot="10800000" flipH="1">
            <a:off x="7982925" y="-9551"/>
            <a:ext cx="1166375" cy="516260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8" name="Google Shape;148;p32"/>
          <p:cNvSpPr txBox="1">
            <a:spLocks noGrp="1"/>
          </p:cNvSpPr>
          <p:nvPr>
            <p:ph type="sldNum" idx="12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32"/>
          <p:cNvSpPr txBox="1">
            <a:spLocks noGrp="1"/>
          </p:cNvSpPr>
          <p:nvPr>
            <p:ph type="subTitle" idx="2"/>
          </p:nvPr>
        </p:nvSpPr>
        <p:spPr>
          <a:xfrm>
            <a:off x="311700" y="148625"/>
            <a:ext cx="5095800" cy="2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8B52E"/>
              </a:buClr>
              <a:buSzPts val="1200"/>
              <a:buNone/>
              <a:defRPr sz="1200" b="1">
                <a:solidFill>
                  <a:srgbClr val="78B52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50" name="Google Shape;15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74" y="4634545"/>
            <a:ext cx="415662" cy="39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 1">
  <p:cSld name="CAPTION_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3"/>
          <p:cNvSpPr txBox="1">
            <a:spLocks noGrp="1"/>
          </p:cNvSpPr>
          <p:nvPr>
            <p:ph type="sldNum" idx="12"/>
          </p:nvPr>
        </p:nvSpPr>
        <p:spPr>
          <a:xfrm>
            <a:off x="828360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3" name="Google Shape;153;p33"/>
          <p:cNvPicPr preferRelativeResize="0"/>
          <p:nvPr/>
        </p:nvPicPr>
        <p:blipFill rotWithShape="1">
          <a:blip r:embed="rId3">
            <a:alphaModFix/>
          </a:blip>
          <a:srcRect t="29" b="19"/>
          <a:stretch/>
        </p:blipFill>
        <p:spPr>
          <a:xfrm>
            <a:off x="120474" y="4634545"/>
            <a:ext cx="415663" cy="39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 2 1">
  <p:cSld name="TITLE_AND_TWO_COLUMNS_2_2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>
                <a:latin typeface="Karla"/>
                <a:ea typeface="Karla"/>
                <a:cs typeface="Karla"/>
                <a:sym typeface="Karla"/>
              </a:defRPr>
            </a:lvl1pPr>
            <a:lvl2pPr lvl="1" rtl="0">
              <a:buNone/>
              <a:defRPr sz="1300">
                <a:latin typeface="Karla"/>
                <a:ea typeface="Karla"/>
                <a:cs typeface="Karla"/>
                <a:sym typeface="Karla"/>
              </a:defRPr>
            </a:lvl2pPr>
            <a:lvl3pPr lvl="2" rtl="0">
              <a:buNone/>
              <a:defRPr sz="1300">
                <a:latin typeface="Karla"/>
                <a:ea typeface="Karla"/>
                <a:cs typeface="Karla"/>
                <a:sym typeface="Karla"/>
              </a:defRPr>
            </a:lvl3pPr>
            <a:lvl4pPr lvl="3" rtl="0">
              <a:buNone/>
              <a:defRPr sz="1300">
                <a:latin typeface="Karla"/>
                <a:ea typeface="Karla"/>
                <a:cs typeface="Karla"/>
                <a:sym typeface="Karla"/>
              </a:defRPr>
            </a:lvl4pPr>
            <a:lvl5pPr lvl="4" rtl="0">
              <a:buNone/>
              <a:defRPr sz="1300">
                <a:latin typeface="Karla"/>
                <a:ea typeface="Karla"/>
                <a:cs typeface="Karla"/>
                <a:sym typeface="Karla"/>
              </a:defRPr>
            </a:lvl5pPr>
            <a:lvl6pPr lvl="5" rtl="0">
              <a:buNone/>
              <a:defRPr sz="1300">
                <a:latin typeface="Karla"/>
                <a:ea typeface="Karla"/>
                <a:cs typeface="Karla"/>
                <a:sym typeface="Karla"/>
              </a:defRPr>
            </a:lvl6pPr>
            <a:lvl7pPr lvl="6" rtl="0">
              <a:buNone/>
              <a:defRPr sz="1300">
                <a:latin typeface="Karla"/>
                <a:ea typeface="Karla"/>
                <a:cs typeface="Karla"/>
                <a:sym typeface="Karla"/>
              </a:defRPr>
            </a:lvl7pPr>
            <a:lvl8pPr lvl="7" rtl="0">
              <a:buNone/>
              <a:defRPr sz="1300">
                <a:latin typeface="Karla"/>
                <a:ea typeface="Karla"/>
                <a:cs typeface="Karla"/>
                <a:sym typeface="Karla"/>
              </a:defRPr>
            </a:lvl8pPr>
            <a:lvl9pPr lvl="8" rtl="0">
              <a:buNone/>
              <a:defRPr sz="1300"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83B4491-C3BC-5EF4-85CD-CD7DD9CD20F1}"/>
              </a:ext>
            </a:extLst>
          </p:cNvPr>
          <p:cNvSpPr/>
          <p:nvPr userDrawn="1"/>
        </p:nvSpPr>
        <p:spPr>
          <a:xfrm>
            <a:off x="8192335" y="103552"/>
            <a:ext cx="544182" cy="49363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B45045-6AC5-D4E4-97F2-C839305B8745}"/>
              </a:ext>
            </a:extLst>
          </p:cNvPr>
          <p:cNvSpPr/>
          <p:nvPr userDrawn="1"/>
        </p:nvSpPr>
        <p:spPr>
          <a:xfrm>
            <a:off x="8877161" y="86223"/>
            <a:ext cx="141904" cy="15294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7823AF-2AE0-35A5-00CC-BD945FE7B527}"/>
              </a:ext>
            </a:extLst>
          </p:cNvPr>
          <p:cNvSpPr/>
          <p:nvPr userDrawn="1"/>
        </p:nvSpPr>
        <p:spPr>
          <a:xfrm>
            <a:off x="8866155" y="1763906"/>
            <a:ext cx="141904" cy="15294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7DBFF0-D1C4-670C-2623-D267CDC2879C}"/>
              </a:ext>
            </a:extLst>
          </p:cNvPr>
          <p:cNvSpPr/>
          <p:nvPr userDrawn="1"/>
        </p:nvSpPr>
        <p:spPr>
          <a:xfrm>
            <a:off x="8866155" y="3481896"/>
            <a:ext cx="141904" cy="15294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27455EC-054C-3F7A-4CE9-4DC3F6AFF8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936" y="103552"/>
            <a:ext cx="7830741" cy="5822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2"/>
                </a:solidFill>
                <a:latin typeface="HD Pura" pitchFamily="2" charset="77"/>
              </a:defRPr>
            </a:lvl1pPr>
            <a:lvl2pPr>
              <a:defRPr>
                <a:latin typeface="HD Pura" pitchFamily="2" charset="77"/>
              </a:defRPr>
            </a:lvl2pPr>
            <a:lvl3pPr>
              <a:defRPr>
                <a:latin typeface="HD Pura" pitchFamily="2" charset="77"/>
              </a:defRPr>
            </a:lvl3pPr>
            <a:lvl4pPr>
              <a:defRPr>
                <a:latin typeface="HD Pura" pitchFamily="2" charset="77"/>
              </a:defRPr>
            </a:lvl4pPr>
            <a:lvl5pPr>
              <a:defRPr>
                <a:latin typeface="HD Pur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813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169228-A00F-FB69-4D03-A997095B60CB}"/>
              </a:ext>
            </a:extLst>
          </p:cNvPr>
          <p:cNvSpPr/>
          <p:nvPr userDrawn="1"/>
        </p:nvSpPr>
        <p:spPr>
          <a:xfrm>
            <a:off x="154121" y="103552"/>
            <a:ext cx="544182" cy="49363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A0353E-3985-0081-9B0F-E89602D18951}"/>
              </a:ext>
            </a:extLst>
          </p:cNvPr>
          <p:cNvSpPr/>
          <p:nvPr userDrawn="1"/>
        </p:nvSpPr>
        <p:spPr>
          <a:xfrm>
            <a:off x="838947" y="86223"/>
            <a:ext cx="141904" cy="15294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6F22B6-DD5D-7508-EF30-8064301DA669}"/>
              </a:ext>
            </a:extLst>
          </p:cNvPr>
          <p:cNvSpPr/>
          <p:nvPr userDrawn="1"/>
        </p:nvSpPr>
        <p:spPr>
          <a:xfrm>
            <a:off x="827942" y="1763906"/>
            <a:ext cx="141904" cy="15294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6F36FF-3D3B-B500-4549-A6CD189C9205}"/>
              </a:ext>
            </a:extLst>
          </p:cNvPr>
          <p:cNvSpPr/>
          <p:nvPr userDrawn="1"/>
        </p:nvSpPr>
        <p:spPr>
          <a:xfrm>
            <a:off x="827942" y="3481896"/>
            <a:ext cx="141904" cy="15294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B71E36-FA82-F61F-B0B3-FE187DBE2A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4432" y="103585"/>
            <a:ext cx="6896803" cy="5822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latin typeface="HD Pura" pitchFamily="2" charset="77"/>
              </a:defRPr>
            </a:lvl1pPr>
            <a:lvl2pPr>
              <a:defRPr>
                <a:latin typeface="HD Pura" pitchFamily="2" charset="77"/>
              </a:defRPr>
            </a:lvl2pPr>
            <a:lvl3pPr>
              <a:defRPr>
                <a:latin typeface="HD Pura" pitchFamily="2" charset="77"/>
              </a:defRPr>
            </a:lvl3pPr>
            <a:lvl4pPr>
              <a:defRPr>
                <a:latin typeface="HD Pura" pitchFamily="2" charset="77"/>
              </a:defRPr>
            </a:lvl4pPr>
            <a:lvl5pPr>
              <a:defRPr>
                <a:latin typeface="HD Pur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B42E2F-044A-A05F-44B4-9E1F3E7B62C6}"/>
              </a:ext>
            </a:extLst>
          </p:cNvPr>
          <p:cNvSpPr/>
          <p:nvPr userDrawn="1"/>
        </p:nvSpPr>
        <p:spPr>
          <a:xfrm>
            <a:off x="8450990" y="103552"/>
            <a:ext cx="544182" cy="49363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18D3BF-E2E1-A752-6CB4-B5213E35D581}"/>
              </a:ext>
            </a:extLst>
          </p:cNvPr>
          <p:cNvSpPr/>
          <p:nvPr userDrawn="1"/>
        </p:nvSpPr>
        <p:spPr>
          <a:xfrm>
            <a:off x="8185161" y="103551"/>
            <a:ext cx="141904" cy="15294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471C37-06A6-1F4D-B614-1CD693A3B7EC}"/>
              </a:ext>
            </a:extLst>
          </p:cNvPr>
          <p:cNvSpPr/>
          <p:nvPr userDrawn="1"/>
        </p:nvSpPr>
        <p:spPr>
          <a:xfrm>
            <a:off x="8174155" y="1781234"/>
            <a:ext cx="141904" cy="15294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EDDC8D-4D88-B2C4-C8BC-625712A3EFE4}"/>
              </a:ext>
            </a:extLst>
          </p:cNvPr>
          <p:cNvSpPr/>
          <p:nvPr userDrawn="1"/>
        </p:nvSpPr>
        <p:spPr>
          <a:xfrm>
            <a:off x="8174155" y="3499224"/>
            <a:ext cx="141904" cy="15294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07868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2923943A-B330-42F5-CB8D-8CE21B3F47C0}"/>
              </a:ext>
            </a:extLst>
          </p:cNvPr>
          <p:cNvSpPr/>
          <p:nvPr userDrawn="1"/>
        </p:nvSpPr>
        <p:spPr>
          <a:xfrm>
            <a:off x="154121" y="103552"/>
            <a:ext cx="544182" cy="49363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811A162-AE0D-D2C4-FC7B-3BBD9A729483}"/>
              </a:ext>
            </a:extLst>
          </p:cNvPr>
          <p:cNvSpPr/>
          <p:nvPr userDrawn="1"/>
        </p:nvSpPr>
        <p:spPr>
          <a:xfrm>
            <a:off x="838947" y="86223"/>
            <a:ext cx="141904" cy="1529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52E9A8E-CEC8-6F6A-7FBE-F8F14CDB33B2}"/>
              </a:ext>
            </a:extLst>
          </p:cNvPr>
          <p:cNvSpPr/>
          <p:nvPr userDrawn="1"/>
        </p:nvSpPr>
        <p:spPr>
          <a:xfrm>
            <a:off x="827942" y="1763906"/>
            <a:ext cx="141904" cy="15294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DA355F7-A906-ADA7-AB07-010A74CF421C}"/>
              </a:ext>
            </a:extLst>
          </p:cNvPr>
          <p:cNvSpPr/>
          <p:nvPr userDrawn="1"/>
        </p:nvSpPr>
        <p:spPr>
          <a:xfrm>
            <a:off x="827942" y="3481896"/>
            <a:ext cx="141904" cy="1529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F1A9D30-A13B-AE89-5AD5-3060F11661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4431" y="103585"/>
            <a:ext cx="7830741" cy="5822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  <a:latin typeface="HD Pura" pitchFamily="2" charset="77"/>
              </a:defRPr>
            </a:lvl1pPr>
            <a:lvl2pPr>
              <a:defRPr>
                <a:latin typeface="HD Pura" pitchFamily="2" charset="77"/>
              </a:defRPr>
            </a:lvl2pPr>
            <a:lvl3pPr>
              <a:defRPr>
                <a:latin typeface="HD Pura" pitchFamily="2" charset="77"/>
              </a:defRPr>
            </a:lvl3pPr>
            <a:lvl4pPr>
              <a:defRPr>
                <a:latin typeface="HD Pura" pitchFamily="2" charset="77"/>
              </a:defRPr>
            </a:lvl4pPr>
            <a:lvl5pPr>
              <a:defRPr>
                <a:latin typeface="HD Pur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7249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169228-A00F-FB69-4D03-A997095B60CB}"/>
              </a:ext>
            </a:extLst>
          </p:cNvPr>
          <p:cNvSpPr/>
          <p:nvPr userDrawn="1"/>
        </p:nvSpPr>
        <p:spPr>
          <a:xfrm>
            <a:off x="154121" y="103552"/>
            <a:ext cx="544182" cy="49363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A0353E-3985-0081-9B0F-E89602D18951}"/>
              </a:ext>
            </a:extLst>
          </p:cNvPr>
          <p:cNvSpPr/>
          <p:nvPr userDrawn="1"/>
        </p:nvSpPr>
        <p:spPr>
          <a:xfrm>
            <a:off x="838947" y="86223"/>
            <a:ext cx="141904" cy="15294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6F22B6-DD5D-7508-EF30-8064301DA669}"/>
              </a:ext>
            </a:extLst>
          </p:cNvPr>
          <p:cNvSpPr/>
          <p:nvPr userDrawn="1"/>
        </p:nvSpPr>
        <p:spPr>
          <a:xfrm>
            <a:off x="827942" y="1763906"/>
            <a:ext cx="141904" cy="15294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6F36FF-3D3B-B500-4549-A6CD189C9205}"/>
              </a:ext>
            </a:extLst>
          </p:cNvPr>
          <p:cNvSpPr/>
          <p:nvPr userDrawn="1"/>
        </p:nvSpPr>
        <p:spPr>
          <a:xfrm>
            <a:off x="827942" y="3481896"/>
            <a:ext cx="141904" cy="15294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B71E36-FA82-F61F-B0B3-FE187DBE2A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4432" y="103585"/>
            <a:ext cx="6941408" cy="5822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latin typeface="HD Pura" pitchFamily="2" charset="77"/>
              </a:defRPr>
            </a:lvl1pPr>
            <a:lvl2pPr>
              <a:defRPr>
                <a:latin typeface="HD Pura" pitchFamily="2" charset="77"/>
              </a:defRPr>
            </a:lvl2pPr>
            <a:lvl3pPr>
              <a:defRPr>
                <a:latin typeface="HD Pura" pitchFamily="2" charset="77"/>
              </a:defRPr>
            </a:lvl3pPr>
            <a:lvl4pPr>
              <a:defRPr>
                <a:latin typeface="HD Pura" pitchFamily="2" charset="77"/>
              </a:defRPr>
            </a:lvl4pPr>
            <a:lvl5pPr>
              <a:defRPr>
                <a:latin typeface="HD Pur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7730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2923943A-B330-42F5-CB8D-8CE21B3F47C0}"/>
              </a:ext>
            </a:extLst>
          </p:cNvPr>
          <p:cNvSpPr/>
          <p:nvPr userDrawn="1"/>
        </p:nvSpPr>
        <p:spPr>
          <a:xfrm>
            <a:off x="154121" y="103552"/>
            <a:ext cx="544182" cy="49363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811A162-AE0D-D2C4-FC7B-3BBD9A729483}"/>
              </a:ext>
            </a:extLst>
          </p:cNvPr>
          <p:cNvSpPr/>
          <p:nvPr userDrawn="1"/>
        </p:nvSpPr>
        <p:spPr>
          <a:xfrm>
            <a:off x="838947" y="86223"/>
            <a:ext cx="141904" cy="15294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52E9A8E-CEC8-6F6A-7FBE-F8F14CDB33B2}"/>
              </a:ext>
            </a:extLst>
          </p:cNvPr>
          <p:cNvSpPr/>
          <p:nvPr userDrawn="1"/>
        </p:nvSpPr>
        <p:spPr>
          <a:xfrm>
            <a:off x="827942" y="1763906"/>
            <a:ext cx="141904" cy="1529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DA355F7-A906-ADA7-AB07-010A74CF421C}"/>
              </a:ext>
            </a:extLst>
          </p:cNvPr>
          <p:cNvSpPr/>
          <p:nvPr userDrawn="1"/>
        </p:nvSpPr>
        <p:spPr>
          <a:xfrm>
            <a:off x="827942" y="3481896"/>
            <a:ext cx="141904" cy="15294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6B87369-3D6C-C252-6441-5BDC0CB09D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4431" y="103585"/>
            <a:ext cx="7830741" cy="5822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  <a:latin typeface="HD Pura" pitchFamily="2" charset="77"/>
              </a:defRPr>
            </a:lvl1pPr>
            <a:lvl2pPr>
              <a:defRPr>
                <a:latin typeface="HD Pura" pitchFamily="2" charset="77"/>
              </a:defRPr>
            </a:lvl2pPr>
            <a:lvl3pPr>
              <a:defRPr>
                <a:latin typeface="HD Pura" pitchFamily="2" charset="77"/>
              </a:defRPr>
            </a:lvl3pPr>
            <a:lvl4pPr>
              <a:defRPr>
                <a:latin typeface="HD Pura" pitchFamily="2" charset="77"/>
              </a:defRPr>
            </a:lvl4pPr>
            <a:lvl5pPr>
              <a:defRPr>
                <a:latin typeface="HD Pur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2468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| Long Title">
  <p:cSld name="TITLE_AND_BODY_1_3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062183" y="45870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rgbClr val="003B7A"/>
                </a:solidFill>
              </a:defRPr>
            </a:lvl1pPr>
            <a:lvl2pPr lvl="1" rtl="0">
              <a:buNone/>
              <a:defRPr>
                <a:solidFill>
                  <a:srgbClr val="003B7A"/>
                </a:solidFill>
              </a:defRPr>
            </a:lvl2pPr>
            <a:lvl3pPr lvl="2" rtl="0">
              <a:buNone/>
              <a:defRPr>
                <a:solidFill>
                  <a:srgbClr val="003B7A"/>
                </a:solidFill>
              </a:defRPr>
            </a:lvl3pPr>
            <a:lvl4pPr lvl="3" rtl="0">
              <a:buNone/>
              <a:defRPr>
                <a:solidFill>
                  <a:srgbClr val="003B7A"/>
                </a:solidFill>
              </a:defRPr>
            </a:lvl4pPr>
            <a:lvl5pPr lvl="4" rtl="0">
              <a:buNone/>
              <a:defRPr>
                <a:solidFill>
                  <a:srgbClr val="003B7A"/>
                </a:solidFill>
              </a:defRPr>
            </a:lvl5pPr>
            <a:lvl6pPr lvl="5" rtl="0">
              <a:buNone/>
              <a:defRPr>
                <a:solidFill>
                  <a:srgbClr val="003B7A"/>
                </a:solidFill>
              </a:defRPr>
            </a:lvl6pPr>
            <a:lvl7pPr lvl="6" rtl="0">
              <a:buNone/>
              <a:defRPr>
                <a:solidFill>
                  <a:srgbClr val="003B7A"/>
                </a:solidFill>
              </a:defRPr>
            </a:lvl7pPr>
            <a:lvl8pPr lvl="7" rtl="0">
              <a:buNone/>
              <a:defRPr>
                <a:solidFill>
                  <a:srgbClr val="003B7A"/>
                </a:solidFill>
              </a:defRPr>
            </a:lvl8pPr>
            <a:lvl9pPr lvl="8" rtl="0">
              <a:buNone/>
              <a:defRPr>
                <a:solidFill>
                  <a:srgbClr val="003B7A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-38100" y="-12700"/>
            <a:ext cx="9220200" cy="930300"/>
          </a:xfrm>
          <a:prstGeom prst="rect">
            <a:avLst/>
          </a:prstGeom>
          <a:gradFill>
            <a:gsLst>
              <a:gs pos="0">
                <a:srgbClr val="003B7A"/>
              </a:gs>
              <a:gs pos="100000">
                <a:srgbClr val="2E94AD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9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28" name="Google Shape;2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36271" y="4587025"/>
            <a:ext cx="415656" cy="39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| Long Title | No Text">
  <p:cSld name="TITLE_AND_BODY_1_3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062183" y="45870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rgbClr val="003B7A"/>
                </a:solidFill>
              </a:defRPr>
            </a:lvl1pPr>
            <a:lvl2pPr lvl="1" rtl="0">
              <a:buNone/>
              <a:defRPr>
                <a:solidFill>
                  <a:srgbClr val="003B7A"/>
                </a:solidFill>
              </a:defRPr>
            </a:lvl2pPr>
            <a:lvl3pPr lvl="2" rtl="0">
              <a:buNone/>
              <a:defRPr>
                <a:solidFill>
                  <a:srgbClr val="003B7A"/>
                </a:solidFill>
              </a:defRPr>
            </a:lvl3pPr>
            <a:lvl4pPr lvl="3" rtl="0">
              <a:buNone/>
              <a:defRPr>
                <a:solidFill>
                  <a:srgbClr val="003B7A"/>
                </a:solidFill>
              </a:defRPr>
            </a:lvl4pPr>
            <a:lvl5pPr lvl="4" rtl="0">
              <a:buNone/>
              <a:defRPr>
                <a:solidFill>
                  <a:srgbClr val="003B7A"/>
                </a:solidFill>
              </a:defRPr>
            </a:lvl5pPr>
            <a:lvl6pPr lvl="5" rtl="0">
              <a:buNone/>
              <a:defRPr>
                <a:solidFill>
                  <a:srgbClr val="003B7A"/>
                </a:solidFill>
              </a:defRPr>
            </a:lvl6pPr>
            <a:lvl7pPr lvl="6" rtl="0">
              <a:buNone/>
              <a:defRPr>
                <a:solidFill>
                  <a:srgbClr val="003B7A"/>
                </a:solidFill>
              </a:defRPr>
            </a:lvl7pPr>
            <a:lvl8pPr lvl="7" rtl="0">
              <a:buNone/>
              <a:defRPr>
                <a:solidFill>
                  <a:srgbClr val="003B7A"/>
                </a:solidFill>
              </a:defRPr>
            </a:lvl8pPr>
            <a:lvl9pPr lvl="8" rtl="0">
              <a:buNone/>
              <a:defRPr>
                <a:solidFill>
                  <a:srgbClr val="003B7A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6"/>
          <p:cNvSpPr/>
          <p:nvPr/>
        </p:nvSpPr>
        <p:spPr>
          <a:xfrm>
            <a:off x="-38100" y="-12700"/>
            <a:ext cx="9220200" cy="930300"/>
          </a:xfrm>
          <a:prstGeom prst="rect">
            <a:avLst/>
          </a:prstGeom>
          <a:gradFill>
            <a:gsLst>
              <a:gs pos="0">
                <a:srgbClr val="003B7A"/>
              </a:gs>
              <a:gs pos="100000">
                <a:srgbClr val="2E94AD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9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| Short Title">
  <p:cSld name="TITLE_AND_BODY_1_2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062183" y="45870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rgbClr val="003B7A"/>
                </a:solidFill>
              </a:defRPr>
            </a:lvl1pPr>
            <a:lvl2pPr lvl="1" rtl="0">
              <a:buNone/>
              <a:defRPr>
                <a:solidFill>
                  <a:srgbClr val="003B7A"/>
                </a:solidFill>
              </a:defRPr>
            </a:lvl2pPr>
            <a:lvl3pPr lvl="2" rtl="0">
              <a:buNone/>
              <a:defRPr>
                <a:solidFill>
                  <a:srgbClr val="003B7A"/>
                </a:solidFill>
              </a:defRPr>
            </a:lvl3pPr>
            <a:lvl4pPr lvl="3" rtl="0">
              <a:buNone/>
              <a:defRPr>
                <a:solidFill>
                  <a:srgbClr val="003B7A"/>
                </a:solidFill>
              </a:defRPr>
            </a:lvl4pPr>
            <a:lvl5pPr lvl="4" rtl="0">
              <a:buNone/>
              <a:defRPr>
                <a:solidFill>
                  <a:srgbClr val="003B7A"/>
                </a:solidFill>
              </a:defRPr>
            </a:lvl5pPr>
            <a:lvl6pPr lvl="5" rtl="0">
              <a:buNone/>
              <a:defRPr>
                <a:solidFill>
                  <a:srgbClr val="003B7A"/>
                </a:solidFill>
              </a:defRPr>
            </a:lvl6pPr>
            <a:lvl7pPr lvl="6" rtl="0">
              <a:buNone/>
              <a:defRPr>
                <a:solidFill>
                  <a:srgbClr val="003B7A"/>
                </a:solidFill>
              </a:defRPr>
            </a:lvl7pPr>
            <a:lvl8pPr lvl="7" rtl="0">
              <a:buNone/>
              <a:defRPr>
                <a:solidFill>
                  <a:srgbClr val="003B7A"/>
                </a:solidFill>
              </a:defRPr>
            </a:lvl8pPr>
            <a:lvl9pPr lvl="8" rtl="0">
              <a:buNone/>
              <a:defRPr>
                <a:solidFill>
                  <a:srgbClr val="003B7A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8"/>
          <p:cNvSpPr/>
          <p:nvPr/>
        </p:nvSpPr>
        <p:spPr>
          <a:xfrm>
            <a:off x="-38100" y="-12700"/>
            <a:ext cx="9220200" cy="685800"/>
          </a:xfrm>
          <a:prstGeom prst="rect">
            <a:avLst/>
          </a:prstGeom>
          <a:gradFill>
            <a:gsLst>
              <a:gs pos="0">
                <a:srgbClr val="003B7A"/>
              </a:gs>
              <a:gs pos="100000">
                <a:srgbClr val="2E94AD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36271" y="4587025"/>
            <a:ext cx="415656" cy="39360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3917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2"/>
          </p:nvPr>
        </p:nvSpPr>
        <p:spPr>
          <a:xfrm>
            <a:off x="4914900" y="923875"/>
            <a:ext cx="3917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464100" y="-6400"/>
            <a:ext cx="8520600" cy="673200"/>
          </a:xfrm>
          <a:prstGeom prst="rect">
            <a:avLst/>
          </a:prstGeom>
        </p:spPr>
        <p:txBody>
          <a:bodyPr spcFirstLastPara="1" wrap="square" lIns="91425" tIns="155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| Long Title">
  <p:cSld name="TITLE_AND_BODY_1_2_3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062183" y="45870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rgbClr val="003B7A"/>
                </a:solidFill>
              </a:defRPr>
            </a:lvl1pPr>
            <a:lvl2pPr lvl="1" rtl="0">
              <a:buNone/>
              <a:defRPr>
                <a:solidFill>
                  <a:srgbClr val="003B7A"/>
                </a:solidFill>
              </a:defRPr>
            </a:lvl2pPr>
            <a:lvl3pPr lvl="2" rtl="0">
              <a:buNone/>
              <a:defRPr>
                <a:solidFill>
                  <a:srgbClr val="003B7A"/>
                </a:solidFill>
              </a:defRPr>
            </a:lvl3pPr>
            <a:lvl4pPr lvl="3" rtl="0">
              <a:buNone/>
              <a:defRPr>
                <a:solidFill>
                  <a:srgbClr val="003B7A"/>
                </a:solidFill>
              </a:defRPr>
            </a:lvl4pPr>
            <a:lvl5pPr lvl="4" rtl="0">
              <a:buNone/>
              <a:defRPr>
                <a:solidFill>
                  <a:srgbClr val="003B7A"/>
                </a:solidFill>
              </a:defRPr>
            </a:lvl5pPr>
            <a:lvl6pPr lvl="5" rtl="0">
              <a:buNone/>
              <a:defRPr>
                <a:solidFill>
                  <a:srgbClr val="003B7A"/>
                </a:solidFill>
              </a:defRPr>
            </a:lvl6pPr>
            <a:lvl7pPr lvl="6" rtl="0">
              <a:buNone/>
              <a:defRPr>
                <a:solidFill>
                  <a:srgbClr val="003B7A"/>
                </a:solidFill>
              </a:defRPr>
            </a:lvl7pPr>
            <a:lvl8pPr lvl="7" rtl="0">
              <a:buNone/>
              <a:defRPr>
                <a:solidFill>
                  <a:srgbClr val="003B7A"/>
                </a:solidFill>
              </a:defRPr>
            </a:lvl8pPr>
            <a:lvl9pPr lvl="8" rtl="0">
              <a:buNone/>
              <a:defRPr>
                <a:solidFill>
                  <a:srgbClr val="003B7A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" name="Google Shape;4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36271" y="4587025"/>
            <a:ext cx="415656" cy="3936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3917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14900" y="1076275"/>
            <a:ext cx="3917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-38100" y="-12700"/>
            <a:ext cx="9220200" cy="930300"/>
          </a:xfrm>
          <a:prstGeom prst="rect">
            <a:avLst/>
          </a:prstGeom>
          <a:gradFill>
            <a:gsLst>
              <a:gs pos="0">
                <a:srgbClr val="003B7A"/>
              </a:gs>
              <a:gs pos="100000">
                <a:srgbClr val="2E94AD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9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ocado | Green Gradient">
  <p:cSld name="TITLE_AND_BODY_1_2_2_1_1">
    <p:bg>
      <p:bgPr>
        <a:gradFill>
          <a:gsLst>
            <a:gs pos="0">
              <a:srgbClr val="52800D"/>
            </a:gs>
            <a:gs pos="100000">
              <a:srgbClr val="78B52E"/>
            </a:gs>
          </a:gsLst>
          <a:lin ang="0" scaled="0"/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64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4584700" y="-100"/>
            <a:ext cx="4559400" cy="5143500"/>
          </a:xfrm>
          <a:prstGeom prst="rect">
            <a:avLst/>
          </a:prstGeom>
          <a:solidFill>
            <a:srgbClr val="E0E021">
              <a:alpha val="8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-38100" y="-12700"/>
            <a:ext cx="9220200" cy="685800"/>
          </a:xfrm>
          <a:prstGeom prst="rect">
            <a:avLst/>
          </a:prstGeom>
          <a:gradFill>
            <a:gsLst>
              <a:gs pos="0">
                <a:srgbClr val="003B7A"/>
              </a:gs>
              <a:gs pos="100000">
                <a:srgbClr val="2E94AD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17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062183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rgbClr val="003B7A"/>
                </a:solidFill>
              </a:defRPr>
            </a:lvl1pPr>
            <a:lvl2pPr lvl="1" rtl="0">
              <a:buNone/>
              <a:defRPr>
                <a:solidFill>
                  <a:srgbClr val="003B7A"/>
                </a:solidFill>
              </a:defRPr>
            </a:lvl2pPr>
            <a:lvl3pPr lvl="2" rtl="0">
              <a:buNone/>
              <a:defRPr>
                <a:solidFill>
                  <a:srgbClr val="003B7A"/>
                </a:solidFill>
              </a:defRPr>
            </a:lvl3pPr>
            <a:lvl4pPr lvl="3" rtl="0">
              <a:buNone/>
              <a:defRPr>
                <a:solidFill>
                  <a:srgbClr val="003B7A"/>
                </a:solidFill>
              </a:defRPr>
            </a:lvl4pPr>
            <a:lvl5pPr lvl="4" rtl="0">
              <a:buNone/>
              <a:defRPr>
                <a:solidFill>
                  <a:srgbClr val="003B7A"/>
                </a:solidFill>
              </a:defRPr>
            </a:lvl5pPr>
            <a:lvl6pPr lvl="5" rtl="0">
              <a:buNone/>
              <a:defRPr>
                <a:solidFill>
                  <a:srgbClr val="003B7A"/>
                </a:solidFill>
              </a:defRPr>
            </a:lvl6pPr>
            <a:lvl7pPr lvl="6" rtl="0">
              <a:buNone/>
              <a:defRPr>
                <a:solidFill>
                  <a:srgbClr val="003B7A"/>
                </a:solidFill>
              </a:defRPr>
            </a:lvl7pPr>
            <a:lvl8pPr lvl="7" rtl="0">
              <a:buNone/>
              <a:defRPr>
                <a:solidFill>
                  <a:srgbClr val="003B7A"/>
                </a:solidFill>
              </a:defRPr>
            </a:lvl8pPr>
            <a:lvl9pPr lvl="8" rtl="0">
              <a:buNone/>
              <a:defRPr>
                <a:solidFill>
                  <a:srgbClr val="003B7A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36271" y="4663225"/>
            <a:ext cx="415656" cy="3936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73200"/>
          </a:xfrm>
          <a:prstGeom prst="rect">
            <a:avLst/>
          </a:prstGeom>
        </p:spPr>
        <p:txBody>
          <a:bodyPr spcFirstLastPara="1" wrap="square" lIns="91425" tIns="155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Right | Image Left">
  <p:cSld name="TITLE_AND_BODY_1_2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/>
          <p:nvPr/>
        </p:nvSpPr>
        <p:spPr>
          <a:xfrm>
            <a:off x="-38100" y="-12700"/>
            <a:ext cx="9220200" cy="685800"/>
          </a:xfrm>
          <a:prstGeom prst="rect">
            <a:avLst/>
          </a:prstGeom>
          <a:gradFill>
            <a:gsLst>
              <a:gs pos="0">
                <a:srgbClr val="003B7A"/>
              </a:gs>
              <a:gs pos="100000">
                <a:srgbClr val="2E94AD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4713125" y="1076275"/>
            <a:ext cx="3917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062183" y="45870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rgbClr val="003B7A"/>
                </a:solidFill>
              </a:defRPr>
            </a:lvl1pPr>
            <a:lvl2pPr lvl="1" rtl="0">
              <a:buNone/>
              <a:defRPr>
                <a:solidFill>
                  <a:srgbClr val="003B7A"/>
                </a:solidFill>
              </a:defRPr>
            </a:lvl2pPr>
            <a:lvl3pPr lvl="2" rtl="0">
              <a:buNone/>
              <a:defRPr>
                <a:solidFill>
                  <a:srgbClr val="003B7A"/>
                </a:solidFill>
              </a:defRPr>
            </a:lvl3pPr>
            <a:lvl4pPr lvl="3" rtl="0">
              <a:buNone/>
              <a:defRPr>
                <a:solidFill>
                  <a:srgbClr val="003B7A"/>
                </a:solidFill>
              </a:defRPr>
            </a:lvl4pPr>
            <a:lvl5pPr lvl="4" rtl="0">
              <a:buNone/>
              <a:defRPr>
                <a:solidFill>
                  <a:srgbClr val="003B7A"/>
                </a:solidFill>
              </a:defRPr>
            </a:lvl5pPr>
            <a:lvl6pPr lvl="5" rtl="0">
              <a:buNone/>
              <a:defRPr>
                <a:solidFill>
                  <a:srgbClr val="003B7A"/>
                </a:solidFill>
              </a:defRPr>
            </a:lvl6pPr>
            <a:lvl7pPr lvl="6" rtl="0">
              <a:buNone/>
              <a:defRPr>
                <a:solidFill>
                  <a:srgbClr val="003B7A"/>
                </a:solidFill>
              </a:defRPr>
            </a:lvl7pPr>
            <a:lvl8pPr lvl="7" rtl="0">
              <a:buNone/>
              <a:defRPr>
                <a:solidFill>
                  <a:srgbClr val="003B7A"/>
                </a:solidFill>
              </a:defRPr>
            </a:lvl8pPr>
            <a:lvl9pPr lvl="8" rtl="0">
              <a:buNone/>
              <a:defRPr>
                <a:solidFill>
                  <a:srgbClr val="003B7A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36271" y="4587025"/>
            <a:ext cx="415656" cy="3936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73200"/>
          </a:xfrm>
          <a:prstGeom prst="rect">
            <a:avLst/>
          </a:prstGeom>
        </p:spPr>
        <p:txBody>
          <a:bodyPr spcFirstLastPara="1" wrap="square" lIns="91425" tIns="155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56">
          <p15:clr>
            <a:srgbClr val="E46962"/>
          </p15:clr>
        </p15:guide>
        <p15:guide id="2" orient="horz" pos="832">
          <p15:clr>
            <a:srgbClr val="E46962"/>
          </p15:clr>
        </p15:guide>
        <p15:guide id="3" pos="5341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B7A"/>
              </a:buClr>
              <a:buSzPts val="2800"/>
              <a:buFont typeface="Rubik"/>
              <a:buNone/>
              <a:defRPr sz="2800" b="1">
                <a:solidFill>
                  <a:srgbClr val="003B7A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9595C"/>
              </a:buClr>
              <a:buSzPts val="1800"/>
              <a:buFont typeface="Rubik"/>
              <a:buChar char="●"/>
              <a:defRPr sz="1800">
                <a:solidFill>
                  <a:srgbClr val="59595C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175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9595C"/>
              </a:buClr>
              <a:buSzPts val="1400"/>
              <a:buFont typeface="Rubik"/>
              <a:buChar char="○"/>
              <a:defRPr>
                <a:solidFill>
                  <a:srgbClr val="59595C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175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9595C"/>
              </a:buClr>
              <a:buSzPts val="1400"/>
              <a:buFont typeface="Rubik"/>
              <a:buChar char="■"/>
              <a:defRPr>
                <a:solidFill>
                  <a:srgbClr val="59595C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175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9595C"/>
              </a:buClr>
              <a:buSzPts val="1400"/>
              <a:buFont typeface="Rubik"/>
              <a:buChar char="●"/>
              <a:defRPr>
                <a:solidFill>
                  <a:srgbClr val="59595C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175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9595C"/>
              </a:buClr>
              <a:buSzPts val="1400"/>
              <a:buFont typeface="Rubik"/>
              <a:buChar char="○"/>
              <a:defRPr>
                <a:solidFill>
                  <a:srgbClr val="59595C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175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9595C"/>
              </a:buClr>
              <a:buSzPts val="1400"/>
              <a:buFont typeface="Rubik"/>
              <a:buChar char="■"/>
              <a:defRPr>
                <a:solidFill>
                  <a:srgbClr val="59595C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175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9595C"/>
              </a:buClr>
              <a:buSzPts val="1400"/>
              <a:buFont typeface="Rubik"/>
              <a:buChar char="●"/>
              <a:defRPr>
                <a:solidFill>
                  <a:srgbClr val="59595C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175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9595C"/>
              </a:buClr>
              <a:buSzPts val="1400"/>
              <a:buFont typeface="Rubik"/>
              <a:buChar char="○"/>
              <a:defRPr>
                <a:solidFill>
                  <a:srgbClr val="59595C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175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9595C"/>
              </a:buClr>
              <a:buSzPts val="1400"/>
              <a:buFont typeface="Rubik"/>
              <a:buChar char="■"/>
              <a:defRPr>
                <a:solidFill>
                  <a:srgbClr val="59595C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8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6" r:id="rId19"/>
    <p:sldLayoutId id="2147483678" r:id="rId20"/>
    <p:sldLayoutId id="2147483679" r:id="rId21"/>
    <p:sldLayoutId id="2147483680" r:id="rId22"/>
    <p:sldLayoutId id="2147483724" r:id="rId23"/>
    <p:sldLayoutId id="2147483725" r:id="rId24"/>
    <p:sldLayoutId id="2147483726" r:id="rId25"/>
    <p:sldLayoutId id="2147483727" r:id="rId26"/>
    <p:sldLayoutId id="2147483728" r:id="rId2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3B7A"/>
            </a:gs>
            <a:gs pos="100000">
              <a:srgbClr val="2E94AD"/>
            </a:gs>
          </a:gsLst>
          <a:lin ang="0" scaled="0"/>
        </a:gra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77"/>
          <p:cNvSpPr txBox="1">
            <a:spLocks noGrp="1"/>
          </p:cNvSpPr>
          <p:nvPr>
            <p:ph type="ctrTitle"/>
          </p:nvPr>
        </p:nvSpPr>
        <p:spPr>
          <a:xfrm>
            <a:off x="3567875" y="1367150"/>
            <a:ext cx="5174400" cy="20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980" dirty="0">
                <a:solidFill>
                  <a:schemeClr val="lt1"/>
                </a:solidFill>
              </a:rPr>
              <a:t>O</a:t>
            </a:r>
            <a:r>
              <a:rPr lang="en-US" sz="3980" dirty="0">
                <a:solidFill>
                  <a:schemeClr val="lt1"/>
                </a:solidFill>
              </a:rPr>
              <a:t>r</a:t>
            </a:r>
            <a:r>
              <a:rPr lang="en" sz="3980" dirty="0" err="1">
                <a:solidFill>
                  <a:schemeClr val="lt1"/>
                </a:solidFill>
              </a:rPr>
              <a:t>ganizational</a:t>
            </a:r>
            <a:r>
              <a:rPr lang="en" sz="3980">
                <a:solidFill>
                  <a:schemeClr val="lt1"/>
                </a:solidFill>
              </a:rPr>
              <a:t> DNA</a:t>
            </a:r>
            <a:endParaRPr sz="3980" b="1" dirty="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372" name="Google Shape;372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775" y="860325"/>
            <a:ext cx="3125852" cy="308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77"/>
          <p:cNvPicPr preferRelativeResize="0"/>
          <p:nvPr/>
        </p:nvPicPr>
        <p:blipFill rotWithShape="1">
          <a:blip r:embed="rId4">
            <a:alphaModFix/>
          </a:blip>
          <a:srcRect l="19799" t="3081" r="15371"/>
          <a:stretch/>
        </p:blipFill>
        <p:spPr>
          <a:xfrm>
            <a:off x="330200" y="944604"/>
            <a:ext cx="2883000" cy="2871216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70CA08-55D2-2B98-6120-426625AD650A}"/>
              </a:ext>
            </a:extLst>
          </p:cNvPr>
          <p:cNvSpPr txBox="1"/>
          <p:nvPr/>
        </p:nvSpPr>
        <p:spPr>
          <a:xfrm>
            <a:off x="3567874" y="3277994"/>
            <a:ext cx="50483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Aft>
                <a:spcPts val="500"/>
              </a:spcAft>
            </a:pP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research-based diagnostic and development system that identifies </a:t>
            </a:r>
            <a:r>
              <a:rPr lang="en-US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why change efforts succeed or fail</a:t>
            </a: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and builds organizational capacity for transformation—regardless of the specific initiative.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9E186-95D0-2219-CEB3-F767C01AD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8611C1-238E-6753-194E-C9D277D2CA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996AC6-6606-E681-B795-D0F3343E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81776"/>
            <a:ext cx="8520600" cy="917700"/>
          </a:xfrm>
        </p:spPr>
        <p:txBody>
          <a:bodyPr>
            <a:noAutofit/>
          </a:bodyPr>
          <a:lstStyle/>
          <a:p>
            <a:pPr algn="ctr"/>
            <a:r>
              <a:rPr lang="en-US" sz="3800" dirty="0">
                <a:latin typeface="HD Pura" pitchFamily="2" charset="77"/>
              </a:rPr>
              <a:t>Lippitt-</a:t>
            </a:r>
            <a:r>
              <a:rPr lang="en-US" sz="3800" dirty="0" err="1">
                <a:latin typeface="HD Pura" pitchFamily="2" charset="77"/>
              </a:rPr>
              <a:t>Knoster</a:t>
            </a:r>
            <a:r>
              <a:rPr lang="en-US" sz="3800" dirty="0">
                <a:latin typeface="HD Pura" pitchFamily="2" charset="77"/>
              </a:rPr>
              <a:t> Model </a:t>
            </a:r>
          </a:p>
        </p:txBody>
      </p:sp>
      <p:pic>
        <p:nvPicPr>
          <p:cNvPr id="10" name="Picture 9" descr="A chart with text on it&#10;&#10;AI-generated content may be incorrect.">
            <a:extLst>
              <a:ext uri="{FF2B5EF4-FFF2-40B4-BE49-F238E27FC236}">
                <a16:creationId xmlns:a16="http://schemas.microsoft.com/office/drawing/2014/main" id="{2DD2114A-0A84-1BC0-EB7C-B6CB7B6B6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483" y="1369562"/>
            <a:ext cx="7772400" cy="297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786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89526-B023-4353-4B7A-FB577904F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8F6372D-0660-3FD7-1D1C-C397DAC8E3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92" t="16188" r="3992" b="8366"/>
          <a:stretch/>
        </p:blipFill>
        <p:spPr>
          <a:xfrm>
            <a:off x="1182029" y="189086"/>
            <a:ext cx="7047571" cy="4765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6600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C4A53C3-D7B5-4AD8-9956-FAA75E5D93A8}"/>
              </a:ext>
            </a:extLst>
          </p:cNvPr>
          <p:cNvGrpSpPr/>
          <p:nvPr/>
        </p:nvGrpSpPr>
        <p:grpSpPr>
          <a:xfrm>
            <a:off x="1406035" y="342782"/>
            <a:ext cx="6573886" cy="848187"/>
            <a:chOff x="1643014" y="328747"/>
            <a:chExt cx="6573886" cy="84818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644427E-5204-3FA3-578C-B0A3D68F68E0}"/>
                </a:ext>
              </a:extLst>
            </p:cNvPr>
            <p:cNvSpPr/>
            <p:nvPr/>
          </p:nvSpPr>
          <p:spPr>
            <a:xfrm>
              <a:off x="1643014" y="536854"/>
              <a:ext cx="1060996" cy="640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1785759-7153-C8D6-55FC-E730FD5AD809}"/>
                </a:ext>
              </a:extLst>
            </p:cNvPr>
            <p:cNvSpPr/>
            <p:nvPr/>
          </p:nvSpPr>
          <p:spPr>
            <a:xfrm>
              <a:off x="3239589" y="387530"/>
              <a:ext cx="4680857" cy="640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DA93D3F4-BF17-7A0C-DC5A-161C62CEE6B5}"/>
                </a:ext>
              </a:extLst>
            </p:cNvPr>
            <p:cNvSpPr/>
            <p:nvPr/>
          </p:nvSpPr>
          <p:spPr>
            <a:xfrm rot="5400000">
              <a:off x="7642402" y="543653"/>
              <a:ext cx="789404" cy="359592"/>
            </a:xfrm>
            <a:prstGeom prst="triangle">
              <a:avLst>
                <a:gd name="adj" fmla="val 51676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C13F1E2-2D29-DDED-DA2B-78416E989AC0}"/>
                </a:ext>
              </a:extLst>
            </p:cNvPr>
            <p:cNvSpPr/>
            <p:nvPr/>
          </p:nvSpPr>
          <p:spPr>
            <a:xfrm rot="5400000" flipH="1">
              <a:off x="2577098" y="514443"/>
              <a:ext cx="789404" cy="535578"/>
            </a:xfrm>
            <a:prstGeom prst="parallelogram">
              <a:avLst>
                <a:gd name="adj" fmla="val 2744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7376B0-99DA-6723-231E-535F20F0701D}"/>
              </a:ext>
            </a:extLst>
          </p:cNvPr>
          <p:cNvGrpSpPr/>
          <p:nvPr/>
        </p:nvGrpSpPr>
        <p:grpSpPr>
          <a:xfrm>
            <a:off x="1406033" y="1308535"/>
            <a:ext cx="6277434" cy="789404"/>
            <a:chOff x="1643012" y="387530"/>
            <a:chExt cx="6277434" cy="78940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4612A45-8E3C-52E9-79E9-A179722CB352}"/>
                </a:ext>
              </a:extLst>
            </p:cNvPr>
            <p:cNvSpPr/>
            <p:nvPr/>
          </p:nvSpPr>
          <p:spPr>
            <a:xfrm>
              <a:off x="1643012" y="536854"/>
              <a:ext cx="1060997" cy="6400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55887A3-C96B-761D-F34C-8CA185E278C2}"/>
                </a:ext>
              </a:extLst>
            </p:cNvPr>
            <p:cNvSpPr/>
            <p:nvPr/>
          </p:nvSpPr>
          <p:spPr>
            <a:xfrm>
              <a:off x="3239589" y="387530"/>
              <a:ext cx="4680857" cy="6400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EEBA287-9B90-1791-DCD1-BAACD46C272B}"/>
                </a:ext>
              </a:extLst>
            </p:cNvPr>
            <p:cNvSpPr/>
            <p:nvPr/>
          </p:nvSpPr>
          <p:spPr>
            <a:xfrm rot="5400000" flipH="1">
              <a:off x="2577098" y="514443"/>
              <a:ext cx="789404" cy="535578"/>
            </a:xfrm>
            <a:prstGeom prst="parallelogram">
              <a:avLst>
                <a:gd name="adj" fmla="val 27444"/>
              </a:avLst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03DC4C0-B74E-3D2D-3607-5DACB06027D7}"/>
              </a:ext>
            </a:extLst>
          </p:cNvPr>
          <p:cNvGrpSpPr/>
          <p:nvPr/>
        </p:nvGrpSpPr>
        <p:grpSpPr>
          <a:xfrm>
            <a:off x="1406033" y="2204082"/>
            <a:ext cx="6277434" cy="789404"/>
            <a:chOff x="1643012" y="387530"/>
            <a:chExt cx="6277434" cy="78940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C6305E2-2DDD-D4B9-2F12-841877AD3CBC}"/>
                </a:ext>
              </a:extLst>
            </p:cNvPr>
            <p:cNvSpPr/>
            <p:nvPr/>
          </p:nvSpPr>
          <p:spPr>
            <a:xfrm>
              <a:off x="1643012" y="536854"/>
              <a:ext cx="1060998" cy="640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E9FCF83-0108-903D-14CE-D7290D1A58E4}"/>
                </a:ext>
              </a:extLst>
            </p:cNvPr>
            <p:cNvSpPr/>
            <p:nvPr/>
          </p:nvSpPr>
          <p:spPr>
            <a:xfrm>
              <a:off x="3239589" y="387530"/>
              <a:ext cx="4680857" cy="640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2225850C-1956-46D4-2E62-5DB1AB74F874}"/>
                </a:ext>
              </a:extLst>
            </p:cNvPr>
            <p:cNvSpPr/>
            <p:nvPr/>
          </p:nvSpPr>
          <p:spPr>
            <a:xfrm rot="5400000" flipH="1">
              <a:off x="2577098" y="514443"/>
              <a:ext cx="789404" cy="535578"/>
            </a:xfrm>
            <a:prstGeom prst="parallelogram">
              <a:avLst>
                <a:gd name="adj" fmla="val 2744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89885A-4483-121C-A2E9-C8FD45CD63E3}"/>
              </a:ext>
            </a:extLst>
          </p:cNvPr>
          <p:cNvGrpSpPr/>
          <p:nvPr/>
        </p:nvGrpSpPr>
        <p:grpSpPr>
          <a:xfrm>
            <a:off x="1403679" y="3067871"/>
            <a:ext cx="6279788" cy="789404"/>
            <a:chOff x="1640658" y="387530"/>
            <a:chExt cx="6279788" cy="78940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60C577A-F899-004A-3546-B9307BB83C3A}"/>
                </a:ext>
              </a:extLst>
            </p:cNvPr>
            <p:cNvSpPr/>
            <p:nvPr/>
          </p:nvSpPr>
          <p:spPr>
            <a:xfrm>
              <a:off x="1640658" y="536854"/>
              <a:ext cx="1063351" cy="6400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A0C37B-D411-ABCC-F4AB-171281CDF6ED}"/>
                </a:ext>
              </a:extLst>
            </p:cNvPr>
            <p:cNvSpPr/>
            <p:nvPr/>
          </p:nvSpPr>
          <p:spPr>
            <a:xfrm>
              <a:off x="3239589" y="387530"/>
              <a:ext cx="4680857" cy="6400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D8325C84-AEC9-0FA8-B223-F73CC86A7DDF}"/>
                </a:ext>
              </a:extLst>
            </p:cNvPr>
            <p:cNvSpPr/>
            <p:nvPr/>
          </p:nvSpPr>
          <p:spPr>
            <a:xfrm rot="5400000" flipH="1">
              <a:off x="2577098" y="514443"/>
              <a:ext cx="789404" cy="535578"/>
            </a:xfrm>
            <a:prstGeom prst="parallelogram">
              <a:avLst>
                <a:gd name="adj" fmla="val 27444"/>
              </a:avLst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2FEE2F-8B77-3668-AC9E-8CDC4DCC1139}"/>
              </a:ext>
            </a:extLst>
          </p:cNvPr>
          <p:cNvGrpSpPr/>
          <p:nvPr/>
        </p:nvGrpSpPr>
        <p:grpSpPr>
          <a:xfrm>
            <a:off x="1403679" y="3931660"/>
            <a:ext cx="6279788" cy="789404"/>
            <a:chOff x="1640658" y="387530"/>
            <a:chExt cx="6279788" cy="78940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F87DB34-4AA7-956D-AF9A-B449EDCA67CD}"/>
                </a:ext>
              </a:extLst>
            </p:cNvPr>
            <p:cNvSpPr/>
            <p:nvPr/>
          </p:nvSpPr>
          <p:spPr>
            <a:xfrm>
              <a:off x="1640658" y="536854"/>
              <a:ext cx="1063352" cy="640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B05AE52-59EF-AA9E-F0DA-1FD66021FD6E}"/>
                </a:ext>
              </a:extLst>
            </p:cNvPr>
            <p:cNvSpPr/>
            <p:nvPr/>
          </p:nvSpPr>
          <p:spPr>
            <a:xfrm>
              <a:off x="3239589" y="387530"/>
              <a:ext cx="4680857" cy="640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E6D6F6B5-182B-F1F0-A1FD-5495D2CA886E}"/>
                </a:ext>
              </a:extLst>
            </p:cNvPr>
            <p:cNvSpPr/>
            <p:nvPr/>
          </p:nvSpPr>
          <p:spPr>
            <a:xfrm rot="5400000" flipH="1">
              <a:off x="2577098" y="514443"/>
              <a:ext cx="789404" cy="535578"/>
            </a:xfrm>
            <a:prstGeom prst="parallelogram">
              <a:avLst>
                <a:gd name="adj" fmla="val 2744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33" name="Triangle 32">
            <a:extLst>
              <a:ext uri="{FF2B5EF4-FFF2-40B4-BE49-F238E27FC236}">
                <a16:creationId xmlns:a16="http://schemas.microsoft.com/office/drawing/2014/main" id="{9CF26904-6B3B-A709-0FB1-ACCCC39E7F97}"/>
              </a:ext>
            </a:extLst>
          </p:cNvPr>
          <p:cNvSpPr/>
          <p:nvPr/>
        </p:nvSpPr>
        <p:spPr>
          <a:xfrm rot="5400000">
            <a:off x="7468561" y="1448779"/>
            <a:ext cx="789404" cy="359592"/>
          </a:xfrm>
          <a:prstGeom prst="triangle">
            <a:avLst>
              <a:gd name="adj" fmla="val 5167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26509F14-65BA-6566-9B18-8822BA2C7CCD}"/>
              </a:ext>
            </a:extLst>
          </p:cNvPr>
          <p:cNvSpPr/>
          <p:nvPr/>
        </p:nvSpPr>
        <p:spPr>
          <a:xfrm rot="5400000">
            <a:off x="7468561" y="2318562"/>
            <a:ext cx="789404" cy="359592"/>
          </a:xfrm>
          <a:prstGeom prst="triangle">
            <a:avLst>
              <a:gd name="adj" fmla="val 51676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iangle 34">
            <a:extLst>
              <a:ext uri="{FF2B5EF4-FFF2-40B4-BE49-F238E27FC236}">
                <a16:creationId xmlns:a16="http://schemas.microsoft.com/office/drawing/2014/main" id="{96AD7A2A-2938-B537-F39E-09DA18723826}"/>
              </a:ext>
            </a:extLst>
          </p:cNvPr>
          <p:cNvSpPr/>
          <p:nvPr/>
        </p:nvSpPr>
        <p:spPr>
          <a:xfrm rot="5400000">
            <a:off x="7428103" y="3182351"/>
            <a:ext cx="789404" cy="359592"/>
          </a:xfrm>
          <a:prstGeom prst="triangle">
            <a:avLst>
              <a:gd name="adj" fmla="val 5167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riangle 35">
            <a:extLst>
              <a:ext uri="{FF2B5EF4-FFF2-40B4-BE49-F238E27FC236}">
                <a16:creationId xmlns:a16="http://schemas.microsoft.com/office/drawing/2014/main" id="{E3B50E19-83B6-8117-E6A9-24C674A0ECDA}"/>
              </a:ext>
            </a:extLst>
          </p:cNvPr>
          <p:cNvSpPr/>
          <p:nvPr/>
        </p:nvSpPr>
        <p:spPr>
          <a:xfrm rot="5400000">
            <a:off x="7468561" y="4071904"/>
            <a:ext cx="789404" cy="359592"/>
          </a:xfrm>
          <a:prstGeom prst="triangle">
            <a:avLst>
              <a:gd name="adj" fmla="val 51676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708BB1-10CB-A874-A80E-BA79E5242E64}"/>
              </a:ext>
            </a:extLst>
          </p:cNvPr>
          <p:cNvSpPr txBox="1"/>
          <p:nvPr/>
        </p:nvSpPr>
        <p:spPr>
          <a:xfrm>
            <a:off x="1043672" y="-96285"/>
            <a:ext cx="10609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dirty="0">
                <a:solidFill>
                  <a:schemeClr val="tx1"/>
                </a:solidFill>
                <a:latin typeface="Aharoni" panose="02010803020104030203" pitchFamily="2" charset="-79"/>
                <a:ea typeface="Hiragino Kaku Gothic StdN W8" panose="020B0800000000000000" pitchFamily="34" charset="-128"/>
                <a:cs typeface="Aharoni" panose="02010803020104030203" pitchFamily="2" charset="-79"/>
              </a:rPr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8FD5DD-E1DE-C0F3-433A-D27F09385BD2}"/>
              </a:ext>
            </a:extLst>
          </p:cNvPr>
          <p:cNvSpPr txBox="1"/>
          <p:nvPr/>
        </p:nvSpPr>
        <p:spPr>
          <a:xfrm>
            <a:off x="967835" y="804974"/>
            <a:ext cx="10609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dirty="0">
                <a:solidFill>
                  <a:schemeClr val="accent1"/>
                </a:solidFill>
                <a:latin typeface="Aharoni" panose="02010803020104030203" pitchFamily="2" charset="-79"/>
                <a:ea typeface="Hiragino Kaku Gothic StdN W8" panose="020B0800000000000000" pitchFamily="34" charset="-128"/>
                <a:cs typeface="Aharoni" panose="02010803020104030203" pitchFamily="2" charset="-79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CB97AC-8FA3-7C96-D653-BACFF0DD9211}"/>
              </a:ext>
            </a:extLst>
          </p:cNvPr>
          <p:cNvSpPr txBox="1"/>
          <p:nvPr/>
        </p:nvSpPr>
        <p:spPr>
          <a:xfrm>
            <a:off x="955134" y="1706233"/>
            <a:ext cx="10609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dirty="0">
                <a:solidFill>
                  <a:schemeClr val="tx1"/>
                </a:solidFill>
                <a:latin typeface="Aharoni" panose="02010803020104030203" pitchFamily="2" charset="-79"/>
                <a:ea typeface="Hiragino Kaku Gothic StdN W8" panose="020B0800000000000000" pitchFamily="34" charset="-128"/>
                <a:cs typeface="Aharoni" panose="02010803020104030203" pitchFamily="2" charset="-79"/>
              </a:rPr>
              <a:t>3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39707D4-14B5-4356-4AEC-0F1748E08B05}"/>
              </a:ext>
            </a:extLst>
          </p:cNvPr>
          <p:cNvSpPr/>
          <p:nvPr/>
        </p:nvSpPr>
        <p:spPr>
          <a:xfrm>
            <a:off x="1282045" y="4354685"/>
            <a:ext cx="228989" cy="291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138582E-9408-A209-8AC6-61E2AD491289}"/>
              </a:ext>
            </a:extLst>
          </p:cNvPr>
          <p:cNvSpPr txBox="1"/>
          <p:nvPr/>
        </p:nvSpPr>
        <p:spPr>
          <a:xfrm>
            <a:off x="980536" y="2569581"/>
            <a:ext cx="10609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dirty="0">
                <a:solidFill>
                  <a:schemeClr val="accent1"/>
                </a:solidFill>
                <a:latin typeface="Aharoni" panose="02010803020104030203" pitchFamily="2" charset="-79"/>
                <a:ea typeface="Hiragino Kaku Gothic StdN W8" panose="020B0800000000000000" pitchFamily="34" charset="-128"/>
                <a:cs typeface="Aharoni" panose="02010803020104030203" pitchFamily="2" charset="-79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96CE9F5-273A-2B36-F4FE-27646D98F0E6}"/>
              </a:ext>
            </a:extLst>
          </p:cNvPr>
          <p:cNvSpPr txBox="1"/>
          <p:nvPr/>
        </p:nvSpPr>
        <p:spPr>
          <a:xfrm>
            <a:off x="1035103" y="3432929"/>
            <a:ext cx="10609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dirty="0">
                <a:solidFill>
                  <a:schemeClr val="tx1"/>
                </a:solidFill>
                <a:latin typeface="Aharoni" panose="02010803020104030203" pitchFamily="2" charset="-79"/>
                <a:ea typeface="Hiragino Kaku Gothic StdN W8" panose="020B0800000000000000" pitchFamily="34" charset="-128"/>
                <a:cs typeface="Aharoni" panose="02010803020104030203" pitchFamily="2" charset="-79"/>
              </a:rPr>
              <a:t>5</a:t>
            </a:r>
          </a:p>
        </p:txBody>
      </p:sp>
      <p:sp>
        <p:nvSpPr>
          <p:cNvPr id="42" name="Title 3">
            <a:extLst>
              <a:ext uri="{FF2B5EF4-FFF2-40B4-BE49-F238E27FC236}">
                <a16:creationId xmlns:a16="http://schemas.microsoft.com/office/drawing/2014/main" id="{87A56F49-B2D5-5AA2-73E2-D05845762172}"/>
              </a:ext>
            </a:extLst>
          </p:cNvPr>
          <p:cNvSpPr txBox="1">
            <a:spLocks/>
          </p:cNvSpPr>
          <p:nvPr/>
        </p:nvSpPr>
        <p:spPr>
          <a:xfrm>
            <a:off x="3091510" y="554255"/>
            <a:ext cx="4551499" cy="65234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</a:rPr>
              <a:t>Understand the Framework</a:t>
            </a: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F249666E-1FEA-8CE1-A782-1630E7842A03}"/>
              </a:ext>
            </a:extLst>
          </p:cNvPr>
          <p:cNvSpPr txBox="1">
            <a:spLocks/>
          </p:cNvSpPr>
          <p:nvPr/>
        </p:nvSpPr>
        <p:spPr>
          <a:xfrm>
            <a:off x="3056131" y="1294309"/>
            <a:ext cx="4551499" cy="65234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</a:rPr>
              <a:t>Thoroughly Assess</a:t>
            </a:r>
          </a:p>
        </p:txBody>
      </p:sp>
      <p:sp>
        <p:nvSpPr>
          <p:cNvPr id="44" name="Title 3">
            <a:extLst>
              <a:ext uri="{FF2B5EF4-FFF2-40B4-BE49-F238E27FC236}">
                <a16:creationId xmlns:a16="http://schemas.microsoft.com/office/drawing/2014/main" id="{5CF3B8B8-075A-4DEE-D1C7-4D74A33932A0}"/>
              </a:ext>
            </a:extLst>
          </p:cNvPr>
          <p:cNvSpPr txBox="1">
            <a:spLocks/>
          </p:cNvSpPr>
          <p:nvPr/>
        </p:nvSpPr>
        <p:spPr>
          <a:xfrm>
            <a:off x="3091510" y="2192671"/>
            <a:ext cx="4551499" cy="65234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</a:rPr>
              <a:t>Implement Strategies </a:t>
            </a:r>
          </a:p>
        </p:txBody>
      </p:sp>
      <p:sp>
        <p:nvSpPr>
          <p:cNvPr id="45" name="Title 3">
            <a:extLst>
              <a:ext uri="{FF2B5EF4-FFF2-40B4-BE49-F238E27FC236}">
                <a16:creationId xmlns:a16="http://schemas.microsoft.com/office/drawing/2014/main" id="{67BEE480-DAEC-3B2E-235C-1CC9B4D0BA02}"/>
              </a:ext>
            </a:extLst>
          </p:cNvPr>
          <p:cNvSpPr txBox="1">
            <a:spLocks/>
          </p:cNvSpPr>
          <p:nvPr/>
        </p:nvSpPr>
        <p:spPr>
          <a:xfrm>
            <a:off x="3036084" y="3055603"/>
            <a:ext cx="4551499" cy="65234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</a:rPr>
              <a:t>Update Scorecard</a:t>
            </a:r>
          </a:p>
        </p:txBody>
      </p:sp>
      <p:sp>
        <p:nvSpPr>
          <p:cNvPr id="46" name="Title 3">
            <a:extLst>
              <a:ext uri="{FF2B5EF4-FFF2-40B4-BE49-F238E27FC236}">
                <a16:creationId xmlns:a16="http://schemas.microsoft.com/office/drawing/2014/main" id="{94674F72-E73B-2EF7-9700-DE79B0A1ADD1}"/>
              </a:ext>
            </a:extLst>
          </p:cNvPr>
          <p:cNvSpPr txBox="1">
            <a:spLocks/>
          </p:cNvSpPr>
          <p:nvPr/>
        </p:nvSpPr>
        <p:spPr>
          <a:xfrm>
            <a:off x="3002609" y="3919392"/>
            <a:ext cx="4551499" cy="65234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</a:rPr>
              <a:t>Iterate Over Time </a:t>
            </a:r>
          </a:p>
        </p:txBody>
      </p:sp>
    </p:spTree>
    <p:extLst>
      <p:ext uri="{BB962C8B-B14F-4D97-AF65-F5344CB8AC3E}">
        <p14:creationId xmlns:p14="http://schemas.microsoft.com/office/powerpoint/2010/main" val="1833916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58384-5A8E-FD1C-FE59-C50D9E04A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19BF3F-5FCA-8E67-1E9F-A4F581DB54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3803" y="0"/>
            <a:ext cx="7779544" cy="58221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Professional Development</a:t>
            </a:r>
          </a:p>
        </p:txBody>
      </p:sp>
      <p:pic>
        <p:nvPicPr>
          <p:cNvPr id="4" name="Picture 3" descr="A close-up of a chart&#10;&#10;AI-generated content may be incorrect.">
            <a:extLst>
              <a:ext uri="{FF2B5EF4-FFF2-40B4-BE49-F238E27FC236}">
                <a16:creationId xmlns:a16="http://schemas.microsoft.com/office/drawing/2014/main" id="{DC112537-5DA5-E187-17B8-F4BBD39F42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50" t="14831" r="5499" b="24307"/>
          <a:stretch/>
        </p:blipFill>
        <p:spPr>
          <a:xfrm>
            <a:off x="2527609" y="832624"/>
            <a:ext cx="4720683" cy="417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7252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BE9C69-FCEF-8728-6882-FDEB6706D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81776"/>
            <a:ext cx="8520600" cy="917700"/>
          </a:xfrm>
        </p:spPr>
        <p:txBody>
          <a:bodyPr>
            <a:noAutofit/>
          </a:bodyPr>
          <a:lstStyle/>
          <a:p>
            <a:pPr algn="ctr"/>
            <a:r>
              <a:rPr lang="en-US" sz="3800" dirty="0">
                <a:latin typeface="HD Pura" pitchFamily="2" charset="77"/>
              </a:rPr>
              <a:t>Organizational DNA</a:t>
            </a:r>
          </a:p>
        </p:txBody>
      </p:sp>
      <p:pic>
        <p:nvPicPr>
          <p:cNvPr id="5" name="Picture 4" descr="A diagram of a climate&#10;&#10;AI-generated content may be incorrect.">
            <a:extLst>
              <a:ext uri="{FF2B5EF4-FFF2-40B4-BE49-F238E27FC236}">
                <a16:creationId xmlns:a16="http://schemas.microsoft.com/office/drawing/2014/main" id="{E97DCCF3-9844-50D4-C162-9E5BABB33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33" y="1099323"/>
            <a:ext cx="7772400" cy="368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52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118FE-6BEE-CA91-3D55-6A850D521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7A5E46-3A84-2A62-0615-901C4A6DB2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6105" y="-120288"/>
            <a:ext cx="7779544" cy="582215"/>
          </a:xfrm>
        </p:spPr>
        <p:txBody>
          <a:bodyPr>
            <a:noAutofit/>
          </a:bodyPr>
          <a:lstStyle/>
          <a:p>
            <a:r>
              <a:rPr lang="en-US" sz="9000" dirty="0">
                <a:solidFill>
                  <a:schemeClr val="tx1"/>
                </a:solidFill>
              </a:rPr>
              <a:t>Why do initiatives fail?</a:t>
            </a:r>
          </a:p>
        </p:txBody>
      </p:sp>
    </p:spTree>
    <p:extLst>
      <p:ext uri="{BB962C8B-B14F-4D97-AF65-F5344CB8AC3E}">
        <p14:creationId xmlns:p14="http://schemas.microsoft.com/office/powerpoint/2010/main" val="3258031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36904-08CA-511A-B7C1-336B480A7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59">
            <a:extLst>
              <a:ext uri="{FF2B5EF4-FFF2-40B4-BE49-F238E27FC236}">
                <a16:creationId xmlns:a16="http://schemas.microsoft.com/office/drawing/2014/main" id="{CAD00940-EC06-ED6F-F7A8-7C3106E15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71147"/>
            <a:ext cx="8520600" cy="9177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Experts in their Respective Fields 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390F2050-4E84-4A0B-4E42-775286BD0C8F}"/>
              </a:ext>
            </a:extLst>
          </p:cNvPr>
          <p:cNvSpPr txBox="1">
            <a:spLocks/>
          </p:cNvSpPr>
          <p:nvPr/>
        </p:nvSpPr>
        <p:spPr>
          <a:xfrm>
            <a:off x="1489416" y="1007990"/>
            <a:ext cx="2418283" cy="582215"/>
          </a:xfrm>
          <a:prstGeom prst="rect">
            <a:avLst/>
          </a:prstGeom>
        </p:spPr>
        <p:txBody>
          <a:bodyPr/>
          <a:lstStyle>
            <a:lvl1pPr marL="0" indent="0" algn="ctr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4800" kern="1200">
                <a:solidFill>
                  <a:schemeClr val="tx1"/>
                </a:solidFill>
                <a:latin typeface="HD Pura" pitchFamily="2" charset="77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HD Pura" pitchFamily="2" charset="77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D Pura" pitchFamily="2" charset="77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HD Pura" pitchFamily="2" charset="77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HD Pura" pitchFamily="2" charset="77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23">
              <a:buClrTx/>
              <a:defRPr/>
            </a:pPr>
            <a:r>
              <a:rPr lang="en-US" sz="1500" dirty="0">
                <a:solidFill>
                  <a:srgbClr val="00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Elena Aguilar</a:t>
            </a:r>
          </a:p>
          <a:p>
            <a:pPr defTabSz="457223">
              <a:buClrTx/>
              <a:defRPr/>
            </a:pPr>
            <a:r>
              <a:rPr lang="en-US" sz="1500" dirty="0">
                <a:solidFill>
                  <a:srgbClr val="00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Shawn Anchor</a:t>
            </a:r>
          </a:p>
          <a:p>
            <a:pPr defTabSz="457223">
              <a:buClrTx/>
              <a:defRPr/>
            </a:pPr>
            <a:r>
              <a:rPr lang="en-US" sz="1500" dirty="0">
                <a:solidFill>
                  <a:srgbClr val="00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Chris Argyris</a:t>
            </a:r>
          </a:p>
          <a:p>
            <a:pPr defTabSz="457223">
              <a:buClrTx/>
              <a:defRPr/>
            </a:pPr>
            <a:r>
              <a:rPr lang="en-US" sz="1500" dirty="0">
                <a:solidFill>
                  <a:srgbClr val="00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Bolman &amp; Deal</a:t>
            </a:r>
          </a:p>
          <a:p>
            <a:pPr defTabSz="457223">
              <a:buClrTx/>
              <a:defRPr/>
            </a:pPr>
            <a:r>
              <a:rPr lang="en-US" sz="1500" dirty="0">
                <a:solidFill>
                  <a:srgbClr val="00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William Bridges</a:t>
            </a:r>
          </a:p>
          <a:p>
            <a:pPr defTabSz="457223">
              <a:buClrTx/>
              <a:defRPr/>
            </a:pPr>
            <a:r>
              <a:rPr lang="en-US" sz="1500" dirty="0">
                <a:solidFill>
                  <a:srgbClr val="00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Brene Brown</a:t>
            </a:r>
          </a:p>
          <a:p>
            <a:pPr defTabSz="457223">
              <a:buClrTx/>
              <a:defRPr/>
            </a:pPr>
            <a:r>
              <a:rPr lang="en-US" sz="1500" dirty="0">
                <a:solidFill>
                  <a:srgbClr val="00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Tim Brown</a:t>
            </a:r>
          </a:p>
          <a:p>
            <a:pPr defTabSz="457223">
              <a:buClrTx/>
              <a:defRPr/>
            </a:pPr>
            <a:r>
              <a:rPr lang="en-US" sz="1500" dirty="0">
                <a:solidFill>
                  <a:srgbClr val="00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James Clear</a:t>
            </a:r>
          </a:p>
          <a:p>
            <a:pPr defTabSz="457223">
              <a:buClrTx/>
              <a:defRPr/>
            </a:pPr>
            <a:r>
              <a:rPr lang="en-US" sz="1500" dirty="0">
                <a:solidFill>
                  <a:srgbClr val="00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Jim Collins</a:t>
            </a:r>
          </a:p>
          <a:p>
            <a:pPr defTabSz="457223">
              <a:buClrTx/>
              <a:defRPr/>
            </a:pPr>
            <a:r>
              <a:rPr lang="en-US" sz="1500" dirty="0">
                <a:solidFill>
                  <a:srgbClr val="00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Arthur Costa</a:t>
            </a:r>
          </a:p>
          <a:p>
            <a:pPr defTabSz="457223">
              <a:buClrTx/>
              <a:defRPr/>
            </a:pPr>
            <a:r>
              <a:rPr lang="en-US" sz="1500" dirty="0">
                <a:solidFill>
                  <a:srgbClr val="00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Stephen Covey</a:t>
            </a:r>
          </a:p>
          <a:p>
            <a:pPr defTabSz="457223">
              <a:buClrTx/>
              <a:defRPr/>
            </a:pPr>
            <a:r>
              <a:rPr lang="en-US" sz="1500" dirty="0">
                <a:solidFill>
                  <a:srgbClr val="00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Daniel Coyle</a:t>
            </a:r>
          </a:p>
          <a:p>
            <a:pPr defTabSz="457223">
              <a:buClrTx/>
              <a:defRPr/>
            </a:pPr>
            <a:r>
              <a:rPr lang="en-US" sz="1500" dirty="0">
                <a:solidFill>
                  <a:srgbClr val="00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Angela Duckworth</a:t>
            </a:r>
          </a:p>
          <a:p>
            <a:pPr defTabSz="457223">
              <a:buClrTx/>
              <a:defRPr/>
            </a:pPr>
            <a:r>
              <a:rPr lang="en-US" sz="1500" dirty="0">
                <a:solidFill>
                  <a:srgbClr val="00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Richard DuFour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13C9747-996A-710A-8558-3D8E94F937F2}"/>
              </a:ext>
            </a:extLst>
          </p:cNvPr>
          <p:cNvSpPr txBox="1">
            <a:spLocks/>
          </p:cNvSpPr>
          <p:nvPr/>
        </p:nvSpPr>
        <p:spPr>
          <a:xfrm>
            <a:off x="3478211" y="954494"/>
            <a:ext cx="2418283" cy="582215"/>
          </a:xfrm>
          <a:prstGeom prst="rect">
            <a:avLst/>
          </a:prstGeom>
        </p:spPr>
        <p:txBody>
          <a:bodyPr/>
          <a:lstStyle>
            <a:lvl1pPr marL="0" indent="0" algn="ctr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4800" kern="1200">
                <a:solidFill>
                  <a:schemeClr val="tx1"/>
                </a:solidFill>
                <a:latin typeface="HD Pura" pitchFamily="2" charset="77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HD Pura" pitchFamily="2" charset="77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D Pura" pitchFamily="2" charset="77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HD Pura" pitchFamily="2" charset="77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HD Pura" pitchFamily="2" charset="77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23">
              <a:buClrTx/>
              <a:defRPr/>
            </a:pPr>
            <a:r>
              <a:rPr lang="en-US" sz="1500" dirty="0">
                <a:solidFill>
                  <a:srgbClr val="00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Carol Dweck</a:t>
            </a:r>
          </a:p>
          <a:p>
            <a:pPr defTabSz="457223">
              <a:buClrTx/>
              <a:defRPr/>
            </a:pPr>
            <a:r>
              <a:rPr lang="en-US" sz="1500" dirty="0">
                <a:solidFill>
                  <a:srgbClr val="00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Amy Edmonson</a:t>
            </a:r>
          </a:p>
          <a:p>
            <a:pPr defTabSz="457223">
              <a:buClrTx/>
              <a:defRPr/>
            </a:pPr>
            <a:r>
              <a:rPr lang="en-US" sz="1500" dirty="0">
                <a:solidFill>
                  <a:srgbClr val="00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Dean Fixsen</a:t>
            </a:r>
          </a:p>
          <a:p>
            <a:pPr defTabSz="457223">
              <a:buClrTx/>
              <a:defRPr/>
            </a:pPr>
            <a:r>
              <a:rPr lang="en-US" sz="1500" dirty="0">
                <a:solidFill>
                  <a:srgbClr val="00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Michael Fullan</a:t>
            </a:r>
          </a:p>
          <a:p>
            <a:pPr defTabSz="457223">
              <a:buClrTx/>
              <a:defRPr/>
            </a:pPr>
            <a:r>
              <a:rPr lang="en-US" sz="1500" dirty="0">
                <a:solidFill>
                  <a:srgbClr val="00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Malcolm Gladwell</a:t>
            </a:r>
          </a:p>
          <a:p>
            <a:pPr defTabSz="457223">
              <a:buClrTx/>
              <a:defRPr/>
            </a:pPr>
            <a:r>
              <a:rPr lang="en-US" sz="1500" dirty="0">
                <a:solidFill>
                  <a:srgbClr val="00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Adam Grant</a:t>
            </a:r>
          </a:p>
          <a:p>
            <a:pPr defTabSz="457223">
              <a:buClrTx/>
              <a:defRPr/>
            </a:pPr>
            <a:r>
              <a:rPr lang="en-US" sz="1500" dirty="0">
                <a:solidFill>
                  <a:srgbClr val="00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John Hattie</a:t>
            </a:r>
          </a:p>
          <a:p>
            <a:pPr defTabSz="457223">
              <a:buClrTx/>
              <a:defRPr/>
            </a:pPr>
            <a:r>
              <a:rPr lang="en-US" sz="1500" dirty="0">
                <a:solidFill>
                  <a:srgbClr val="00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Joyce &amp; Showers</a:t>
            </a:r>
          </a:p>
          <a:p>
            <a:pPr defTabSz="457223">
              <a:buClrTx/>
              <a:defRPr/>
            </a:pPr>
            <a:r>
              <a:rPr lang="en-US" sz="1500" dirty="0">
                <a:solidFill>
                  <a:srgbClr val="00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Daniel Kahneman</a:t>
            </a:r>
          </a:p>
          <a:p>
            <a:pPr defTabSz="457223">
              <a:buClrTx/>
              <a:defRPr/>
            </a:pPr>
            <a:r>
              <a:rPr lang="en-US" sz="1500" dirty="0">
                <a:solidFill>
                  <a:srgbClr val="00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Kim Knight</a:t>
            </a:r>
          </a:p>
          <a:p>
            <a:pPr defTabSz="457223">
              <a:buClrTx/>
              <a:defRPr/>
            </a:pPr>
            <a:r>
              <a:rPr lang="en-US" sz="1500" dirty="0">
                <a:solidFill>
                  <a:srgbClr val="00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Malcolm Knowles</a:t>
            </a:r>
          </a:p>
          <a:p>
            <a:pPr defTabSz="457223">
              <a:buClrTx/>
              <a:defRPr/>
            </a:pPr>
            <a:r>
              <a:rPr lang="en-US" sz="1500" dirty="0">
                <a:solidFill>
                  <a:srgbClr val="00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David Kolb</a:t>
            </a:r>
          </a:p>
          <a:p>
            <a:pPr defTabSz="457223">
              <a:buClrTx/>
              <a:defRPr/>
            </a:pPr>
            <a:r>
              <a:rPr lang="en-US" sz="1500" dirty="0">
                <a:solidFill>
                  <a:srgbClr val="00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John Knotter</a:t>
            </a:r>
          </a:p>
          <a:p>
            <a:pPr defTabSz="457223">
              <a:buClrTx/>
              <a:defRPr/>
            </a:pPr>
            <a:r>
              <a:rPr lang="en-US" sz="1500" dirty="0">
                <a:solidFill>
                  <a:srgbClr val="00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Patrick Lencioni</a:t>
            </a:r>
          </a:p>
          <a:p>
            <a:pPr defTabSz="457223">
              <a:buClrTx/>
              <a:defRPr/>
            </a:pPr>
            <a:r>
              <a:rPr lang="en-US" sz="1500" dirty="0">
                <a:solidFill>
                  <a:srgbClr val="00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Kurt Lewin 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16D19EF-1C30-9A58-5C17-C812627B4CDF}"/>
              </a:ext>
            </a:extLst>
          </p:cNvPr>
          <p:cNvSpPr txBox="1">
            <a:spLocks/>
          </p:cNvSpPr>
          <p:nvPr/>
        </p:nvSpPr>
        <p:spPr>
          <a:xfrm>
            <a:off x="5676640" y="1024964"/>
            <a:ext cx="2418283" cy="582215"/>
          </a:xfrm>
          <a:prstGeom prst="rect">
            <a:avLst/>
          </a:prstGeom>
        </p:spPr>
        <p:txBody>
          <a:bodyPr/>
          <a:lstStyle>
            <a:lvl1pPr marL="0" indent="0" algn="ctr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4800" kern="1200">
                <a:solidFill>
                  <a:schemeClr val="tx1"/>
                </a:solidFill>
                <a:latin typeface="HD Pura" pitchFamily="2" charset="77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HD Pura" pitchFamily="2" charset="77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D Pura" pitchFamily="2" charset="77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HD Pura" pitchFamily="2" charset="77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HD Pura" pitchFamily="2" charset="77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23">
              <a:buClrTx/>
              <a:defRPr/>
            </a:pPr>
            <a:r>
              <a:rPr lang="en-US" sz="1500" dirty="0">
                <a:solidFill>
                  <a:srgbClr val="00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David Marquet</a:t>
            </a:r>
          </a:p>
          <a:p>
            <a:pPr defTabSz="457223">
              <a:buClrTx/>
              <a:defRPr/>
            </a:pPr>
            <a:r>
              <a:rPr lang="en-US" sz="1500" dirty="0">
                <a:solidFill>
                  <a:srgbClr val="00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John Maxwell</a:t>
            </a:r>
          </a:p>
          <a:p>
            <a:pPr defTabSz="457223">
              <a:buClrTx/>
              <a:defRPr/>
            </a:pPr>
            <a:r>
              <a:rPr lang="en-US" sz="1500" dirty="0">
                <a:solidFill>
                  <a:srgbClr val="00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Chris McChesney</a:t>
            </a:r>
          </a:p>
          <a:p>
            <a:pPr defTabSz="457223">
              <a:buClrTx/>
              <a:defRPr/>
            </a:pPr>
            <a:r>
              <a:rPr lang="en-US" sz="1500" dirty="0">
                <a:solidFill>
                  <a:srgbClr val="00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Donella Meadows</a:t>
            </a:r>
          </a:p>
          <a:p>
            <a:pPr defTabSz="457223">
              <a:buClrTx/>
              <a:defRPr/>
            </a:pPr>
            <a:r>
              <a:rPr lang="en-US" sz="1500" dirty="0">
                <a:solidFill>
                  <a:srgbClr val="00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Daniel Pink</a:t>
            </a:r>
          </a:p>
          <a:p>
            <a:pPr defTabSz="457223">
              <a:buClrTx/>
              <a:defRPr/>
            </a:pPr>
            <a:r>
              <a:rPr lang="en-US" sz="1500" dirty="0">
                <a:solidFill>
                  <a:srgbClr val="00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David Rock</a:t>
            </a:r>
          </a:p>
          <a:p>
            <a:pPr defTabSz="457223">
              <a:buClrTx/>
              <a:defRPr/>
            </a:pPr>
            <a:r>
              <a:rPr lang="en-US" sz="1500" dirty="0">
                <a:solidFill>
                  <a:srgbClr val="00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Everett Rogers </a:t>
            </a:r>
          </a:p>
          <a:p>
            <a:pPr defTabSz="457223">
              <a:buClrTx/>
              <a:defRPr/>
            </a:pPr>
            <a:r>
              <a:rPr lang="en-US" sz="1500" dirty="0">
                <a:solidFill>
                  <a:srgbClr val="00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Edgar Schein</a:t>
            </a:r>
          </a:p>
          <a:p>
            <a:pPr defTabSz="457223">
              <a:buClrTx/>
              <a:defRPr/>
            </a:pPr>
            <a:r>
              <a:rPr lang="en-US" sz="1500" dirty="0">
                <a:solidFill>
                  <a:srgbClr val="00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Peter Senge</a:t>
            </a:r>
          </a:p>
          <a:p>
            <a:pPr defTabSz="457223">
              <a:buClrTx/>
              <a:defRPr/>
            </a:pPr>
            <a:r>
              <a:rPr lang="en-US" sz="1500" dirty="0">
                <a:solidFill>
                  <a:srgbClr val="00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Simon Sinek</a:t>
            </a:r>
          </a:p>
          <a:p>
            <a:pPr defTabSz="457223">
              <a:buClrTx/>
              <a:defRPr/>
            </a:pPr>
            <a:r>
              <a:rPr lang="en-US" sz="1500" dirty="0">
                <a:solidFill>
                  <a:srgbClr val="00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James Spillane</a:t>
            </a:r>
          </a:p>
          <a:p>
            <a:pPr defTabSz="457223">
              <a:buClrTx/>
              <a:defRPr/>
            </a:pPr>
            <a:r>
              <a:rPr lang="en-US" sz="1500" dirty="0">
                <a:solidFill>
                  <a:srgbClr val="00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John Sweller</a:t>
            </a:r>
          </a:p>
          <a:p>
            <a:pPr defTabSz="457223">
              <a:buClrTx/>
              <a:defRPr/>
            </a:pPr>
            <a:r>
              <a:rPr lang="en-US" sz="1500" dirty="0">
                <a:solidFill>
                  <a:srgbClr val="00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Victor Vroom</a:t>
            </a:r>
          </a:p>
          <a:p>
            <a:pPr defTabSz="457223">
              <a:buClrTx/>
              <a:defRPr/>
            </a:pPr>
            <a:r>
              <a:rPr lang="en-US" sz="1500" dirty="0">
                <a:solidFill>
                  <a:srgbClr val="00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Micheal Walkins </a:t>
            </a:r>
          </a:p>
          <a:p>
            <a:pPr defTabSz="457223">
              <a:buClrTx/>
              <a:defRPr/>
            </a:pPr>
            <a:endParaRPr lang="en-US" sz="1500" dirty="0">
              <a:solidFill>
                <a:srgbClr val="000000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29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DC537-BF17-EEEE-FCA8-313D12192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AD1D5D-42ED-5153-7651-F6D8EF1FC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260" y="870213"/>
            <a:ext cx="8520600" cy="792600"/>
          </a:xfrm>
        </p:spPr>
        <p:txBody>
          <a:bodyPr>
            <a:normAutofit/>
          </a:bodyPr>
          <a:lstStyle/>
          <a:p>
            <a:r>
              <a:rPr lang="en-US" sz="3000" dirty="0"/>
              <a:t>Behavioral Implementation Science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F81C46-B14E-4369-B602-712F2E7C28F0}"/>
              </a:ext>
            </a:extLst>
          </p:cNvPr>
          <p:cNvSpPr txBox="1"/>
          <p:nvPr/>
        </p:nvSpPr>
        <p:spPr>
          <a:xfrm>
            <a:off x="759474" y="1662813"/>
            <a:ext cx="7822824" cy="2475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buClrTx/>
              <a:defRPr/>
            </a:pPr>
            <a:r>
              <a:rPr lang="en-US" sz="2100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Behavioral Implementation Science is the study of how psychological, social, and contextual factors influence the adoption, integration, and sustainability of evidence-based practices in real-world settings. It applies insights from behavioral economics, cognitive psychology, and social science to close the gap between knowing and doing.</a:t>
            </a:r>
            <a:endParaRPr lang="en-US" sz="1350" kern="1200" dirty="0">
              <a:solidFill>
                <a:schemeClr val="bg1"/>
              </a:solidFill>
              <a:latin typeface="Kalinga" panose="020B0502040204020203" pitchFamily="34" charset="0"/>
              <a:ea typeface="+mn-ea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114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94996-4BFC-D44C-A557-17F6B6EC2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95F2B3-C443-072D-EA68-340D9427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en-US" sz="3750" dirty="0"/>
              <a:t>DNA DOESN’T ADD ITS COMPONENTS TOGETHER. </a:t>
            </a: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3E272AEA-E2B5-31EF-DC15-C88F1686A9D9}"/>
              </a:ext>
            </a:extLst>
          </p:cNvPr>
          <p:cNvSpPr txBox="1">
            <a:spLocks/>
          </p:cNvSpPr>
          <p:nvPr/>
        </p:nvSpPr>
        <p:spPr>
          <a:xfrm>
            <a:off x="-270771" y="685800"/>
            <a:ext cx="7830741" cy="582215"/>
          </a:xfrm>
          <a:prstGeom prst="rect">
            <a:avLst/>
          </a:prstGeom>
        </p:spPr>
        <p:txBody>
          <a:bodyPr/>
          <a:lstStyle>
            <a:lvl1pPr marL="0" indent="0" algn="l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4800" kern="1200">
                <a:solidFill>
                  <a:schemeClr val="tx1"/>
                </a:solidFill>
                <a:latin typeface="HD Pura" pitchFamily="2" charset="77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HD Pura" pitchFamily="2" charset="77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D Pura" pitchFamily="2" charset="77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HD Pura" pitchFamily="2" charset="77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HD Pura" pitchFamily="2" charset="77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dirty="0">
                <a:solidFill>
                  <a:schemeClr val="accent1"/>
                </a:solidFill>
              </a:rPr>
              <a:t>THE SEQUENCE MATTERS.</a:t>
            </a:r>
          </a:p>
          <a:p>
            <a:pPr algn="ctr"/>
            <a:r>
              <a:rPr lang="en-US" sz="2700" dirty="0">
                <a:solidFill>
                  <a:schemeClr val="accent1"/>
                </a:solidFill>
              </a:rPr>
              <a:t>THE COMBINATIONS MATTER. 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67D9FA5A-FB38-208D-88D2-5DBF4CEF4127}"/>
              </a:ext>
            </a:extLst>
          </p:cNvPr>
          <p:cNvSpPr txBox="1">
            <a:spLocks/>
          </p:cNvSpPr>
          <p:nvPr/>
        </p:nvSpPr>
        <p:spPr>
          <a:xfrm>
            <a:off x="3979721" y="3387794"/>
            <a:ext cx="5223694" cy="582215"/>
          </a:xfrm>
          <a:prstGeom prst="rect">
            <a:avLst/>
          </a:prstGeom>
        </p:spPr>
        <p:txBody>
          <a:bodyPr/>
          <a:lstStyle>
            <a:lvl1pPr marL="0" indent="0" algn="l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4800" kern="1200">
                <a:solidFill>
                  <a:schemeClr val="tx1"/>
                </a:solidFill>
                <a:latin typeface="HD Pura" pitchFamily="2" charset="77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HD Pura" pitchFamily="2" charset="77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D Pura" pitchFamily="2" charset="77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HD Pura" pitchFamily="2" charset="77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HD Pura" pitchFamily="2" charset="77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accent1"/>
                </a:solidFill>
              </a:rPr>
              <a:t>WHEN YOU ALIGN ALL 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</a:rPr>
              <a:t>DIMENSIONS, </a:t>
            </a:r>
            <a:r>
              <a:rPr lang="en-US" sz="2400" dirty="0"/>
              <a:t>SMALL EFFORTS </a:t>
            </a:r>
            <a:r>
              <a:rPr lang="en-US" sz="2400" dirty="0">
                <a:solidFill>
                  <a:schemeClr val="accent1"/>
                </a:solidFill>
              </a:rPr>
              <a:t>MULTPLY INTO </a:t>
            </a:r>
            <a:r>
              <a:rPr lang="en-US" sz="2400" dirty="0"/>
              <a:t>BREAKTHROUGH RESULTS</a:t>
            </a:r>
            <a:r>
              <a:rPr lang="en-US" sz="2400" dirty="0">
                <a:solidFill>
                  <a:schemeClr val="accent1"/>
                </a:solidFill>
              </a:rPr>
              <a:t>. </a:t>
            </a:r>
          </a:p>
        </p:txBody>
      </p:sp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0A4C5CB-E8F5-8468-0049-58E8BF341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2082">
            <a:off x="1111720" y="-929417"/>
            <a:ext cx="7002333" cy="700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65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FE748-92D6-412A-97CD-B52430DD9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8C0042B-1C07-BB80-D704-4AB0503653ED}"/>
              </a:ext>
            </a:extLst>
          </p:cNvPr>
          <p:cNvSpPr txBox="1">
            <a:spLocks/>
          </p:cNvSpPr>
          <p:nvPr/>
        </p:nvSpPr>
        <p:spPr>
          <a:xfrm>
            <a:off x="267629" y="358696"/>
            <a:ext cx="8690517" cy="582215"/>
          </a:xfrm>
          <a:prstGeom prst="rect">
            <a:avLst/>
          </a:prstGeom>
        </p:spPr>
        <p:txBody>
          <a:bodyPr/>
          <a:lstStyle>
            <a:lvl1pPr marL="0" indent="0" algn="l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4800" kern="1200">
                <a:solidFill>
                  <a:schemeClr val="tx1"/>
                </a:solidFill>
                <a:latin typeface="HD Pura" pitchFamily="2" charset="77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HD Pura" pitchFamily="2" charset="77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D Pura" pitchFamily="2" charset="77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HD Pura" pitchFamily="2" charset="77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HD Pura" pitchFamily="2" charset="77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Culture, Climate &amp; Conditions for Success</a:t>
            </a:r>
          </a:p>
        </p:txBody>
      </p:sp>
      <p:pic>
        <p:nvPicPr>
          <p:cNvPr id="14" name="Picture 1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B1ACA4B-0112-62FC-FEA5-0CA3B35B2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2082">
            <a:off x="1111720" y="-929417"/>
            <a:ext cx="7002333" cy="700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28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B4BCC-58AA-7AF1-DA83-CB13E7E0B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08AD257-CC83-B870-49D1-B3C1A9D0F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307424"/>
              </p:ext>
            </p:extLst>
          </p:nvPr>
        </p:nvGraphicFramePr>
        <p:xfrm>
          <a:off x="1286509" y="1520287"/>
          <a:ext cx="6682895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1122">
                  <a:extLst>
                    <a:ext uri="{9D8B030D-6E8A-4147-A177-3AD203B41FA5}">
                      <a16:colId xmlns:a16="http://schemas.microsoft.com/office/drawing/2014/main" val="3452031130"/>
                    </a:ext>
                  </a:extLst>
                </a:gridCol>
                <a:gridCol w="3751773">
                  <a:extLst>
                    <a:ext uri="{9D8B030D-6E8A-4147-A177-3AD203B41FA5}">
                      <a16:colId xmlns:a16="http://schemas.microsoft.com/office/drawing/2014/main" val="38497415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LEADING QUESTION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KEY OUTCOME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2848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do we do things here?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Trust, norms, learning structures, collective efficacy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sz="1400" cap="small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2165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does it feel right now?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Safety, energy, engagement, capacity for change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sz="1400" cap="small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0381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do we make this happen?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Diagnosis, coalitions, execution, scorecard, integration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sz="1400" cap="small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37727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714DC24-2960-6156-06CA-0300AE4F5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4" y="0"/>
            <a:ext cx="8520600" cy="917700"/>
          </a:xfrm>
        </p:spPr>
        <p:txBody>
          <a:bodyPr>
            <a:normAutofit/>
          </a:bodyPr>
          <a:lstStyle/>
          <a:p>
            <a:r>
              <a:rPr lang="en-US" sz="4400" dirty="0"/>
              <a:t>Mission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001449-CC4C-FCE9-38F9-33B1A25E2533}"/>
              </a:ext>
            </a:extLst>
          </p:cNvPr>
          <p:cNvSpPr txBox="1"/>
          <p:nvPr/>
        </p:nvSpPr>
        <p:spPr>
          <a:xfrm>
            <a:off x="2417976" y="89518"/>
            <a:ext cx="67260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IMSE’s</a:t>
            </a:r>
            <a:r>
              <a:rPr lang="en-US" sz="1400" i="0" u="none" strike="noStrike" cap="none" dirty="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 mission is to empower districts, schools, teachers, and parents to be agents of change toward equitable literacy instruction for all learners that is driven by research. </a:t>
            </a:r>
            <a:endParaRPr lang="en-US" sz="1400" dirty="0">
              <a:latin typeface="Rubik"/>
              <a:ea typeface="Rubik"/>
              <a:cs typeface="Rubik"/>
              <a:sym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1812614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4D9010A-8F65-7369-212D-82C46F1152C6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4540328" y="1948337"/>
            <a:ext cx="0" cy="279149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9760F27-9E96-776B-70BE-9287C618F903}"/>
              </a:ext>
            </a:extLst>
          </p:cNvPr>
          <p:cNvSpPr/>
          <p:nvPr/>
        </p:nvSpPr>
        <p:spPr>
          <a:xfrm>
            <a:off x="266040" y="2171140"/>
            <a:ext cx="8548576" cy="103822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B48FEE8-B2A8-C224-BA99-22F3D5E4F4E4}"/>
              </a:ext>
            </a:extLst>
          </p:cNvPr>
          <p:cNvSpPr/>
          <p:nvPr/>
        </p:nvSpPr>
        <p:spPr>
          <a:xfrm>
            <a:off x="266040" y="1020402"/>
            <a:ext cx="8548576" cy="92793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18CC8E6-5753-BAB6-D910-8659D946E89B}"/>
              </a:ext>
            </a:extLst>
          </p:cNvPr>
          <p:cNvSpPr/>
          <p:nvPr/>
        </p:nvSpPr>
        <p:spPr>
          <a:xfrm>
            <a:off x="281194" y="3451522"/>
            <a:ext cx="8548576" cy="101423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4F012C-9E3F-4A7A-DF30-8463440FDE54}"/>
              </a:ext>
            </a:extLst>
          </p:cNvPr>
          <p:cNvSpPr txBox="1"/>
          <p:nvPr/>
        </p:nvSpPr>
        <p:spPr>
          <a:xfrm>
            <a:off x="315662" y="2199420"/>
            <a:ext cx="1729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Climate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25911-591F-1CC7-36E3-E0DBA2391C2F}"/>
              </a:ext>
            </a:extLst>
          </p:cNvPr>
          <p:cNvSpPr txBox="1"/>
          <p:nvPr/>
        </p:nvSpPr>
        <p:spPr>
          <a:xfrm>
            <a:off x="330815" y="1044498"/>
            <a:ext cx="1729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Culture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8D3D65-7317-CEAF-5C3B-1CA1DA164F4A}"/>
              </a:ext>
            </a:extLst>
          </p:cNvPr>
          <p:cNvSpPr txBox="1"/>
          <p:nvPr/>
        </p:nvSpPr>
        <p:spPr>
          <a:xfrm>
            <a:off x="330815" y="3463247"/>
            <a:ext cx="2933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Conditions for Success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1D9FC0-66C4-3340-B45A-326EF2997727}"/>
              </a:ext>
            </a:extLst>
          </p:cNvPr>
          <p:cNvSpPr txBox="1"/>
          <p:nvPr/>
        </p:nvSpPr>
        <p:spPr>
          <a:xfrm>
            <a:off x="151341" y="3699098"/>
            <a:ext cx="32925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Making it happen and making it stick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9132D9-E4F3-AE2A-A846-2F8158A7C2A6}"/>
              </a:ext>
            </a:extLst>
          </p:cNvPr>
          <p:cNvSpPr txBox="1"/>
          <p:nvPr/>
        </p:nvSpPr>
        <p:spPr>
          <a:xfrm>
            <a:off x="-338259" y="1247046"/>
            <a:ext cx="37036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How we do things here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5487C9-3558-B0E5-385A-0048646D5923}"/>
              </a:ext>
            </a:extLst>
          </p:cNvPr>
          <p:cNvSpPr txBox="1"/>
          <p:nvPr/>
        </p:nvSpPr>
        <p:spPr>
          <a:xfrm>
            <a:off x="64004" y="2423042"/>
            <a:ext cx="2899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How things feel right now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B6D8A7E-1CEF-ACF7-2525-F369F3852DE9}"/>
              </a:ext>
            </a:extLst>
          </p:cNvPr>
          <p:cNvSpPr/>
          <p:nvPr/>
        </p:nvSpPr>
        <p:spPr>
          <a:xfrm>
            <a:off x="1367490" y="2751744"/>
            <a:ext cx="1190846" cy="2695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1F64690-429E-1F04-A223-8FDC98B2F69E}"/>
              </a:ext>
            </a:extLst>
          </p:cNvPr>
          <p:cNvSpPr/>
          <p:nvPr/>
        </p:nvSpPr>
        <p:spPr>
          <a:xfrm>
            <a:off x="2671750" y="2751744"/>
            <a:ext cx="1190846" cy="2695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4D006A-2B1B-CC5A-50CC-AE997D28633A}"/>
              </a:ext>
            </a:extLst>
          </p:cNvPr>
          <p:cNvSpPr/>
          <p:nvPr/>
        </p:nvSpPr>
        <p:spPr>
          <a:xfrm>
            <a:off x="3976010" y="2747988"/>
            <a:ext cx="1190846" cy="2695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073AD83-9E7F-B813-B297-8D0B3B39C54C}"/>
              </a:ext>
            </a:extLst>
          </p:cNvPr>
          <p:cNvSpPr/>
          <p:nvPr/>
        </p:nvSpPr>
        <p:spPr>
          <a:xfrm>
            <a:off x="5312172" y="2747988"/>
            <a:ext cx="1190846" cy="2695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646CD90-833E-639D-6AFC-922D59D2A2EC}"/>
              </a:ext>
            </a:extLst>
          </p:cNvPr>
          <p:cNvSpPr/>
          <p:nvPr/>
        </p:nvSpPr>
        <p:spPr>
          <a:xfrm>
            <a:off x="6616432" y="2747988"/>
            <a:ext cx="1190846" cy="2695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E20B713-ECC0-3172-74CC-693348F60571}"/>
              </a:ext>
            </a:extLst>
          </p:cNvPr>
          <p:cNvSpPr/>
          <p:nvPr/>
        </p:nvSpPr>
        <p:spPr>
          <a:xfrm>
            <a:off x="1323691" y="4030346"/>
            <a:ext cx="1190846" cy="2695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AA4102B8-6683-CA1F-BB0E-1ECC2A4CB010}"/>
              </a:ext>
            </a:extLst>
          </p:cNvPr>
          <p:cNvSpPr/>
          <p:nvPr/>
        </p:nvSpPr>
        <p:spPr>
          <a:xfrm>
            <a:off x="2627951" y="4030346"/>
            <a:ext cx="1190846" cy="2695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6200130-CB9A-3AF6-B2E0-ED0429DE4D0A}"/>
              </a:ext>
            </a:extLst>
          </p:cNvPr>
          <p:cNvSpPr/>
          <p:nvPr/>
        </p:nvSpPr>
        <p:spPr>
          <a:xfrm>
            <a:off x="3932211" y="4026590"/>
            <a:ext cx="1190846" cy="2695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837E0CC-35D3-6A79-5518-7F27E9BE5F66}"/>
              </a:ext>
            </a:extLst>
          </p:cNvPr>
          <p:cNvSpPr/>
          <p:nvPr/>
        </p:nvSpPr>
        <p:spPr>
          <a:xfrm>
            <a:off x="5268373" y="4026590"/>
            <a:ext cx="1190846" cy="2695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14CC40B1-469A-38BD-627C-A85EAEAE8A74}"/>
              </a:ext>
            </a:extLst>
          </p:cNvPr>
          <p:cNvSpPr/>
          <p:nvPr/>
        </p:nvSpPr>
        <p:spPr>
          <a:xfrm>
            <a:off x="6572633" y="4026590"/>
            <a:ext cx="1190846" cy="2695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A45D9CF-28FD-5EE2-EC7A-3301479321D6}"/>
              </a:ext>
            </a:extLst>
          </p:cNvPr>
          <p:cNvSpPr txBox="1"/>
          <p:nvPr/>
        </p:nvSpPr>
        <p:spPr>
          <a:xfrm>
            <a:off x="1306743" y="2784719"/>
            <a:ext cx="1345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Psychological Safety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0975974-1872-4C26-7B29-0345DBE41974}"/>
              </a:ext>
            </a:extLst>
          </p:cNvPr>
          <p:cNvSpPr txBox="1"/>
          <p:nvPr/>
        </p:nvSpPr>
        <p:spPr>
          <a:xfrm>
            <a:off x="2606189" y="2779705"/>
            <a:ext cx="13361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Strategic Priority Focus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FC95E13-9251-20F0-EA4E-18B1CD7B8423}"/>
              </a:ext>
            </a:extLst>
          </p:cNvPr>
          <p:cNvSpPr txBox="1"/>
          <p:nvPr/>
        </p:nvSpPr>
        <p:spPr>
          <a:xfrm>
            <a:off x="3960059" y="2776073"/>
            <a:ext cx="11908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Energy &amp; Morale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0B2A3B4-A48D-E1EE-DE61-770423566574}"/>
              </a:ext>
            </a:extLst>
          </p:cNvPr>
          <p:cNvSpPr txBox="1"/>
          <p:nvPr/>
        </p:nvSpPr>
        <p:spPr>
          <a:xfrm>
            <a:off x="5264319" y="2770442"/>
            <a:ext cx="12944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Adult Engagement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B528243-DB6A-29FE-5F8C-4E93BE7C7680}"/>
              </a:ext>
            </a:extLst>
          </p:cNvPr>
          <p:cNvSpPr txBox="1"/>
          <p:nvPr/>
        </p:nvSpPr>
        <p:spPr>
          <a:xfrm>
            <a:off x="6609338" y="2776073"/>
            <a:ext cx="11908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Tension &amp; Pushback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ACC8ED7-1FF0-2F97-2EC8-7ED470FBBFD2}"/>
              </a:ext>
            </a:extLst>
          </p:cNvPr>
          <p:cNvSpPr txBox="1"/>
          <p:nvPr/>
        </p:nvSpPr>
        <p:spPr>
          <a:xfrm>
            <a:off x="1329763" y="4054789"/>
            <a:ext cx="11695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Diagnostic Clarity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1F72833-1979-0BB7-466A-3920B9DC44A1}"/>
              </a:ext>
            </a:extLst>
          </p:cNvPr>
          <p:cNvSpPr txBox="1"/>
          <p:nvPr/>
        </p:nvSpPr>
        <p:spPr>
          <a:xfrm>
            <a:off x="2644390" y="4064743"/>
            <a:ext cx="11908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Coalition Building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0AA58B0-1C58-9482-9E02-29BCE62C3F32}"/>
              </a:ext>
            </a:extLst>
          </p:cNvPr>
          <p:cNvSpPr txBox="1"/>
          <p:nvPr/>
        </p:nvSpPr>
        <p:spPr>
          <a:xfrm>
            <a:off x="3833886" y="4046809"/>
            <a:ext cx="14027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Sustained Execution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F30019D-A299-042C-5596-4E914AB5628D}"/>
              </a:ext>
            </a:extLst>
          </p:cNvPr>
          <p:cNvSpPr txBox="1"/>
          <p:nvPr/>
        </p:nvSpPr>
        <p:spPr>
          <a:xfrm>
            <a:off x="5228962" y="4058605"/>
            <a:ext cx="12869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Systems Integration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5EDE1D3-54F5-FD98-2F9B-64F192845B08}"/>
              </a:ext>
            </a:extLst>
          </p:cNvPr>
          <p:cNvSpPr txBox="1"/>
          <p:nvPr/>
        </p:nvSpPr>
        <p:spPr>
          <a:xfrm>
            <a:off x="6415782" y="4061710"/>
            <a:ext cx="1447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The Scorecard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49FD3C-87AC-0A67-AC2A-5AC1EA13355F}"/>
              </a:ext>
            </a:extLst>
          </p:cNvPr>
          <p:cNvSpPr txBox="1"/>
          <p:nvPr/>
        </p:nvSpPr>
        <p:spPr>
          <a:xfrm>
            <a:off x="2516849" y="4760573"/>
            <a:ext cx="41888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Develops One Wildly Important Goal with Lasting Transformation  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61C9C68-2459-726F-6063-9D0AABA7E9C2}"/>
              </a:ext>
            </a:extLst>
          </p:cNvPr>
          <p:cNvSpPr txBox="1">
            <a:spLocks/>
          </p:cNvSpPr>
          <p:nvPr/>
        </p:nvSpPr>
        <p:spPr>
          <a:xfrm>
            <a:off x="615321" y="311202"/>
            <a:ext cx="7779544" cy="58221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HD Pura" pitchFamily="2" charset="77"/>
              </a:rPr>
              <a:t>Seeing the Big Picture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8AB97D6-67B0-F1BB-974B-A7050F525216}"/>
              </a:ext>
            </a:extLst>
          </p:cNvPr>
          <p:cNvSpPr/>
          <p:nvPr/>
        </p:nvSpPr>
        <p:spPr>
          <a:xfrm>
            <a:off x="1367490" y="1534730"/>
            <a:ext cx="1190846" cy="2695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6FF96AB-317D-5717-636F-8FD597A18B7C}"/>
              </a:ext>
            </a:extLst>
          </p:cNvPr>
          <p:cNvSpPr/>
          <p:nvPr/>
        </p:nvSpPr>
        <p:spPr>
          <a:xfrm>
            <a:off x="2671750" y="1534730"/>
            <a:ext cx="1190846" cy="2695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B894C19-2FB1-F81B-462A-4B9A41CE1905}"/>
              </a:ext>
            </a:extLst>
          </p:cNvPr>
          <p:cNvSpPr/>
          <p:nvPr/>
        </p:nvSpPr>
        <p:spPr>
          <a:xfrm>
            <a:off x="3976010" y="1530974"/>
            <a:ext cx="1190846" cy="2695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0C3E852-23A3-745F-132E-DC6C216BD899}"/>
              </a:ext>
            </a:extLst>
          </p:cNvPr>
          <p:cNvSpPr/>
          <p:nvPr/>
        </p:nvSpPr>
        <p:spPr>
          <a:xfrm>
            <a:off x="5312172" y="1530974"/>
            <a:ext cx="1190846" cy="2695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255FA14-4D1C-0933-6FD4-57AF434F87DE}"/>
              </a:ext>
            </a:extLst>
          </p:cNvPr>
          <p:cNvSpPr/>
          <p:nvPr/>
        </p:nvSpPr>
        <p:spPr>
          <a:xfrm>
            <a:off x="6616432" y="1530974"/>
            <a:ext cx="1190846" cy="2695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A5D4E6-8F7D-F295-1E4E-CCEEC9897000}"/>
              </a:ext>
            </a:extLst>
          </p:cNvPr>
          <p:cNvSpPr txBox="1"/>
          <p:nvPr/>
        </p:nvSpPr>
        <p:spPr>
          <a:xfrm>
            <a:off x="1334696" y="1568631"/>
            <a:ext cx="12883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Relational Infrastructure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AECAB3-6586-6394-9993-601FF16AF426}"/>
              </a:ext>
            </a:extLst>
          </p:cNvPr>
          <p:cNvSpPr txBox="1"/>
          <p:nvPr/>
        </p:nvSpPr>
        <p:spPr>
          <a:xfrm>
            <a:off x="2671750" y="1553759"/>
            <a:ext cx="11908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Operating Norms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9167F25-ACC8-7D13-7373-267D2EBF0FC3}"/>
              </a:ext>
            </a:extLst>
          </p:cNvPr>
          <p:cNvSpPr txBox="1"/>
          <p:nvPr/>
        </p:nvSpPr>
        <p:spPr>
          <a:xfrm>
            <a:off x="3960059" y="1559059"/>
            <a:ext cx="11908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Undercurrents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C102CBA-CCD1-9A28-876D-03EE0F5943EE}"/>
              </a:ext>
            </a:extLst>
          </p:cNvPr>
          <p:cNvSpPr txBox="1"/>
          <p:nvPr/>
        </p:nvSpPr>
        <p:spPr>
          <a:xfrm>
            <a:off x="5264319" y="1553428"/>
            <a:ext cx="12944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Learning Architecture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B05E082-3FF5-CA8C-1A3E-4C5362931AA3}"/>
              </a:ext>
            </a:extLst>
          </p:cNvPr>
          <p:cNvSpPr txBox="1"/>
          <p:nvPr/>
        </p:nvSpPr>
        <p:spPr>
          <a:xfrm>
            <a:off x="6564648" y="1560529"/>
            <a:ext cx="12944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Collective Capabilities </a:t>
            </a:r>
          </a:p>
        </p:txBody>
      </p:sp>
    </p:spTree>
    <p:extLst>
      <p:ext uri="{BB962C8B-B14F-4D97-AF65-F5344CB8AC3E}">
        <p14:creationId xmlns:p14="http://schemas.microsoft.com/office/powerpoint/2010/main" val="2719660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1AA77-DB27-C1D9-8110-2349B379A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11499D-C1EA-BBB1-8F4B-B9F7C51896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3803" y="808980"/>
            <a:ext cx="7779544" cy="58221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Identify the Bottleneck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4276BC-C1CF-9CE9-61FB-227AB567755F}"/>
              </a:ext>
            </a:extLst>
          </p:cNvPr>
          <p:cNvSpPr txBox="1"/>
          <p:nvPr/>
        </p:nvSpPr>
        <p:spPr>
          <a:xfrm>
            <a:off x="1446609" y="1913878"/>
            <a:ext cx="7215188" cy="2298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2700" dirty="0">
                <a:ea typeface="Arial" panose="020B0604020202020204" pitchFamily="34" charset="0"/>
              </a:rPr>
              <a:t>Improvement in the weakest dimension yields the greatest return. </a:t>
            </a:r>
          </a:p>
          <a:p>
            <a:pPr algn="ctr">
              <a:spcAft>
                <a:spcPts val="450"/>
              </a:spcAft>
            </a:pPr>
            <a:endParaRPr lang="en-US" sz="2700" dirty="0">
              <a:ea typeface="Arial" panose="020B0604020202020204" pitchFamily="34" charset="0"/>
            </a:endParaRPr>
          </a:p>
          <a:p>
            <a:pPr algn="ctr">
              <a:spcAft>
                <a:spcPts val="450"/>
              </a:spcAft>
            </a:pPr>
            <a:r>
              <a:rPr lang="en-US" sz="2700" dirty="0">
                <a:ea typeface="Arial" panose="020B0604020202020204" pitchFamily="34" charset="0"/>
              </a:rPr>
              <a:t>Your limiting factor is your lever for transformation.</a:t>
            </a:r>
          </a:p>
        </p:txBody>
      </p:sp>
    </p:spTree>
    <p:extLst>
      <p:ext uri="{BB962C8B-B14F-4D97-AF65-F5344CB8AC3E}">
        <p14:creationId xmlns:p14="http://schemas.microsoft.com/office/powerpoint/2010/main" val="3282580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3B7A"/>
      </a:dk1>
      <a:lt1>
        <a:srgbClr val="FFFFFF"/>
      </a:lt1>
      <a:dk2>
        <a:srgbClr val="595959"/>
      </a:dk2>
      <a:lt2>
        <a:srgbClr val="EEEEEE"/>
      </a:lt2>
      <a:accent1>
        <a:srgbClr val="2E94AD"/>
      </a:accent1>
      <a:accent2>
        <a:srgbClr val="E0E021"/>
      </a:accent2>
      <a:accent3>
        <a:srgbClr val="006BCC"/>
      </a:accent3>
      <a:accent4>
        <a:srgbClr val="FFA300"/>
      </a:accent4>
      <a:accent5>
        <a:srgbClr val="8A4FBA"/>
      </a:accent5>
      <a:accent6>
        <a:srgbClr val="05BDC2"/>
      </a:accent6>
      <a:hlink>
        <a:srgbClr val="003B7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987</Words>
  <Application>Microsoft Macintosh PowerPoint</Application>
  <PresentationFormat>On-screen Show (16:9)</PresentationFormat>
  <Paragraphs>163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Karla</vt:lpstr>
      <vt:lpstr>Rubik</vt:lpstr>
      <vt:lpstr>Kalinga</vt:lpstr>
      <vt:lpstr>Arial</vt:lpstr>
      <vt:lpstr>HD Pura</vt:lpstr>
      <vt:lpstr>Aharoni</vt:lpstr>
      <vt:lpstr>Calibri</vt:lpstr>
      <vt:lpstr>Simple Light</vt:lpstr>
      <vt:lpstr>Organizational DNA</vt:lpstr>
      <vt:lpstr>PowerPoint Presentation</vt:lpstr>
      <vt:lpstr>Experts in their Respective Fields </vt:lpstr>
      <vt:lpstr>PowerPoint Presentation</vt:lpstr>
      <vt:lpstr>PowerPoint Presentation</vt:lpstr>
      <vt:lpstr>PowerPoint Presentation</vt:lpstr>
      <vt:lpstr>Mission</vt:lpstr>
      <vt:lpstr>PowerPoint Presentation</vt:lpstr>
      <vt:lpstr>PowerPoint Presentation</vt:lpstr>
      <vt:lpstr>Lippitt-Knoster Model </vt:lpstr>
      <vt:lpstr>PowerPoint Presentation</vt:lpstr>
      <vt:lpstr>PowerPoint Presentation</vt:lpstr>
      <vt:lpstr>PowerPoint Presentation</vt:lpstr>
      <vt:lpstr>Organizational DNA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Brenna Westerhoff</cp:lastModifiedBy>
  <cp:revision>7</cp:revision>
  <dcterms:modified xsi:type="dcterms:W3CDTF">2026-03-21T18:33:00Z</dcterms:modified>
</cp:coreProperties>
</file>